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4"/>
    <p:sldMasterId id="2147483674" r:id="rId5"/>
  </p:sldMasterIdLst>
  <p:notesMasterIdLst>
    <p:notesMasterId r:id="rId86"/>
  </p:notesMasterIdLst>
  <p:handoutMasterIdLst>
    <p:handoutMasterId r:id="rId87"/>
  </p:handoutMasterIdLst>
  <p:sldIdLst>
    <p:sldId id="257" r:id="rId6"/>
    <p:sldId id="740" r:id="rId7"/>
    <p:sldId id="711" r:id="rId8"/>
    <p:sldId id="752" r:id="rId9"/>
    <p:sldId id="867" r:id="rId10"/>
    <p:sldId id="830" r:id="rId11"/>
    <p:sldId id="831" r:id="rId12"/>
    <p:sldId id="832" r:id="rId13"/>
    <p:sldId id="840" r:id="rId14"/>
    <p:sldId id="836" r:id="rId15"/>
    <p:sldId id="841" r:id="rId16"/>
    <p:sldId id="842" r:id="rId17"/>
    <p:sldId id="843" r:id="rId18"/>
    <p:sldId id="844" r:id="rId19"/>
    <p:sldId id="845" r:id="rId20"/>
    <p:sldId id="846" r:id="rId21"/>
    <p:sldId id="847" r:id="rId22"/>
    <p:sldId id="849" r:id="rId23"/>
    <p:sldId id="850" r:id="rId24"/>
    <p:sldId id="851" r:id="rId25"/>
    <p:sldId id="852" r:id="rId26"/>
    <p:sldId id="853" r:id="rId27"/>
    <p:sldId id="848" r:id="rId28"/>
    <p:sldId id="855" r:id="rId29"/>
    <p:sldId id="856" r:id="rId30"/>
    <p:sldId id="857" r:id="rId31"/>
    <p:sldId id="858" r:id="rId32"/>
    <p:sldId id="859" r:id="rId33"/>
    <p:sldId id="860" r:id="rId34"/>
    <p:sldId id="861" r:id="rId35"/>
    <p:sldId id="862" r:id="rId36"/>
    <p:sldId id="863" r:id="rId37"/>
    <p:sldId id="866" r:id="rId38"/>
    <p:sldId id="864" r:id="rId39"/>
    <p:sldId id="801" r:id="rId40"/>
    <p:sldId id="885" r:id="rId41"/>
    <p:sldId id="728" r:id="rId42"/>
    <p:sldId id="795" r:id="rId43"/>
    <p:sldId id="797" r:id="rId44"/>
    <p:sldId id="796" r:id="rId45"/>
    <p:sldId id="815" r:id="rId46"/>
    <p:sldId id="816" r:id="rId47"/>
    <p:sldId id="877" r:id="rId48"/>
    <p:sldId id="817" r:id="rId49"/>
    <p:sldId id="884" r:id="rId50"/>
    <p:sldId id="883" r:id="rId51"/>
    <p:sldId id="881" r:id="rId52"/>
    <p:sldId id="882" r:id="rId53"/>
    <p:sldId id="818" r:id="rId54"/>
    <p:sldId id="886" r:id="rId55"/>
    <p:sldId id="887" r:id="rId56"/>
    <p:sldId id="903" r:id="rId57"/>
    <p:sldId id="905" r:id="rId58"/>
    <p:sldId id="906" r:id="rId59"/>
    <p:sldId id="907" r:id="rId60"/>
    <p:sldId id="909" r:id="rId61"/>
    <p:sldId id="908" r:id="rId62"/>
    <p:sldId id="910" r:id="rId63"/>
    <p:sldId id="911" r:id="rId64"/>
    <p:sldId id="912" r:id="rId65"/>
    <p:sldId id="913" r:id="rId66"/>
    <p:sldId id="929" r:id="rId67"/>
    <p:sldId id="930" r:id="rId68"/>
    <p:sldId id="928" r:id="rId69"/>
    <p:sldId id="813" r:id="rId70"/>
    <p:sldId id="814" r:id="rId71"/>
    <p:sldId id="868" r:id="rId72"/>
    <p:sldId id="869" r:id="rId73"/>
    <p:sldId id="870" r:id="rId74"/>
    <p:sldId id="871" r:id="rId75"/>
    <p:sldId id="872" r:id="rId76"/>
    <p:sldId id="873" r:id="rId77"/>
    <p:sldId id="874" r:id="rId78"/>
    <p:sldId id="875" r:id="rId79"/>
    <p:sldId id="876" r:id="rId80"/>
    <p:sldId id="770" r:id="rId81"/>
    <p:sldId id="931" r:id="rId82"/>
    <p:sldId id="762" r:id="rId83"/>
    <p:sldId id="764" r:id="rId84"/>
    <p:sldId id="741" r:id="rId85"/>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39DE07-CD1D-8E2F-6007-9396DD051320}" name="Abby Seyhi" initials="AS" userId="S::abby.seyhi@niagaracollegetoronto.ca::fa15c474-cee7-414c-8a65-d582e0d915fe" providerId="AD"/>
  <p188:author id="{323CB21B-8B54-0DCF-EE91-CF6F31CB02AE}" name="Suzanne Van Beek" initials="SB" userId="S::suzanne.vanbeek@torontosom.ca::e7c1c513-cfce-40cf-87fa-ed44826295c6" providerId="AD"/>
  <p188:author id="{4CEB8940-E9A1-815E-6E4D-75ED412D61E0}" name="Rafael Torres" initials="RT" userId="S::rafael.torres@niagaracollegetoronto.ca::af1d9afc-585a-45ed-b5cc-4b3e2a9c8416" providerId="AD"/>
  <p188:author id="{7715D77F-C58B-6CC3-FDA3-0806334C216F}" name="Ali Kerdar" initials="AK" userId="Ali Kerdar" providerId="None"/>
  <p188:author id="{32787E9F-9800-B389-D882-EB99ABDDA44C}" name="Navdeep Bhangu" initials="NB" userId="S::Navdeep.bhangu@niagaracollegetoronto.ca::38e61a62-7d75-4a23-abd5-f333048137d9" providerId="AD"/>
  <p188:author id="{448310E6-A5F9-6F64-E95F-55840DE0D32D}" name="Ivan Betancourt" initials="IB" userId="S::ivan.betancourt@niagaracollegetoronto.ca::25877bda-340f-457b-b3d3-9d92440f53da" providerId="AD"/>
  <p188:author id="{90D4C2E9-C16A-C927-57B3-FA5A1BAE44B1}" name="Anelia Mantovani" initials="AM" userId="S::anelia.mantovani@niagaracollegetoronto.ca::7c71a981-29b1-4a16-98f1-38270814e1e4" providerId="AD"/>
  <p188:author id="{70350DFA-C9B2-DFC2-952E-BA183C1AD3B3}" name="Hanan  ElZoueiter" initials="HE" userId="S::hanan.elzoueiter@torontosom.ca::ff091b3c-679c-492d-ac76-9658f1c43e0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7FF"/>
    <a:srgbClr val="FFFFFF"/>
    <a:srgbClr val="1D9A78"/>
    <a:srgbClr val="00467E"/>
    <a:srgbClr val="4495D1"/>
    <a:srgbClr val="007DC3"/>
    <a:srgbClr val="FBFEFF"/>
    <a:srgbClr val="1BDB8D"/>
    <a:srgbClr val="71AF47"/>
    <a:srgbClr val="F1F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64918F-9591-4111-86A2-E6D696278202}" v="48" dt="2024-02-15T19:20:20.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57"/>
      </p:cViewPr>
      <p:guideLst>
        <p:guide pos="72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791C8B-DF66-4C4E-BDD3-1EF4AB3D0C25}" type="doc">
      <dgm:prSet loTypeId="urn:microsoft.com/office/officeart/2005/8/layout/hierarchy3" loCatId="hierarchy" qsTypeId="urn:microsoft.com/office/officeart/2005/8/quickstyle/simple1" qsCatId="simple" csTypeId="urn:microsoft.com/office/officeart/2005/8/colors/colorful5" csCatId="colorful" phldr="1"/>
      <dgm:spPr/>
      <dgm:t>
        <a:bodyPr/>
        <a:lstStyle/>
        <a:p>
          <a:endParaRPr lang="en-CA"/>
        </a:p>
      </dgm:t>
    </dgm:pt>
    <dgm:pt modelId="{08F4364D-0F52-480E-8116-792F6D17EF6A}">
      <dgm:prSet/>
      <dgm:spPr/>
      <dgm:t>
        <a:bodyPr/>
        <a:lstStyle/>
        <a:p>
          <a:r>
            <a:rPr lang="en-CA" dirty="0"/>
            <a:t>Xamarin –Mobile applications.</a:t>
          </a:r>
        </a:p>
      </dgm:t>
    </dgm:pt>
    <dgm:pt modelId="{F5738005-E3A3-42A0-95B6-0602DAF822A1}" type="parTrans" cxnId="{E81EC406-9866-4D53-825B-31B482F2CF5D}">
      <dgm:prSet/>
      <dgm:spPr/>
      <dgm:t>
        <a:bodyPr/>
        <a:lstStyle/>
        <a:p>
          <a:endParaRPr lang="en-CA"/>
        </a:p>
      </dgm:t>
    </dgm:pt>
    <dgm:pt modelId="{2D87BA0B-E7F9-452A-A430-15FB8F5BD202}" type="sibTrans" cxnId="{E81EC406-9866-4D53-825B-31B482F2CF5D}">
      <dgm:prSet/>
      <dgm:spPr/>
      <dgm:t>
        <a:bodyPr/>
        <a:lstStyle/>
        <a:p>
          <a:endParaRPr lang="en-CA"/>
        </a:p>
      </dgm:t>
    </dgm:pt>
    <dgm:pt modelId="{783EDBE8-783F-4C8E-AB43-B2E05B45C578}">
      <dgm:prSet/>
      <dgm:spPr/>
      <dgm:t>
        <a:bodyPr/>
        <a:lstStyle/>
        <a:p>
          <a:r>
            <a:rPr lang="en-CA" dirty="0"/>
            <a:t>Mobile Application </a:t>
          </a:r>
        </a:p>
        <a:p>
          <a:r>
            <a:rPr lang="en-CA" b="0" i="0" dirty="0"/>
            <a:t>2) Blank  	</a:t>
          </a:r>
          <a:endParaRPr lang="en-CA" dirty="0"/>
        </a:p>
      </dgm:t>
    </dgm:pt>
    <dgm:pt modelId="{B10D7152-28C6-4A33-AF3C-131E29DF5916}" type="parTrans" cxnId="{C505716E-7D46-4034-8A6C-E112324BBED8}">
      <dgm:prSet/>
      <dgm:spPr/>
      <dgm:t>
        <a:bodyPr/>
        <a:lstStyle/>
        <a:p>
          <a:endParaRPr lang="en-CA"/>
        </a:p>
      </dgm:t>
    </dgm:pt>
    <dgm:pt modelId="{8FC42C1E-3533-4A0A-AE74-0D491EBB8F2A}" type="sibTrans" cxnId="{C505716E-7D46-4034-8A6C-E112324BBED8}">
      <dgm:prSet/>
      <dgm:spPr/>
      <dgm:t>
        <a:bodyPr/>
        <a:lstStyle/>
        <a:p>
          <a:endParaRPr lang="en-CA"/>
        </a:p>
      </dgm:t>
    </dgm:pt>
    <dgm:pt modelId="{C26FD9B5-967D-4A5D-A31C-04A7C147E5E4}" type="pres">
      <dgm:prSet presAssocID="{4E791C8B-DF66-4C4E-BDD3-1EF4AB3D0C25}" presName="diagram" presStyleCnt="0">
        <dgm:presLayoutVars>
          <dgm:chPref val="1"/>
          <dgm:dir/>
          <dgm:animOne val="branch"/>
          <dgm:animLvl val="lvl"/>
          <dgm:resizeHandles/>
        </dgm:presLayoutVars>
      </dgm:prSet>
      <dgm:spPr/>
    </dgm:pt>
    <dgm:pt modelId="{8840A046-0244-421D-BE28-C71746D55E05}" type="pres">
      <dgm:prSet presAssocID="{08F4364D-0F52-480E-8116-792F6D17EF6A}" presName="root" presStyleCnt="0"/>
      <dgm:spPr/>
    </dgm:pt>
    <dgm:pt modelId="{10077887-B7C3-403E-924D-A4CB317D2ABF}" type="pres">
      <dgm:prSet presAssocID="{08F4364D-0F52-480E-8116-792F6D17EF6A}" presName="rootComposite" presStyleCnt="0"/>
      <dgm:spPr/>
    </dgm:pt>
    <dgm:pt modelId="{358F1FD2-A575-4FAA-AAF0-9F38B4407B2E}" type="pres">
      <dgm:prSet presAssocID="{08F4364D-0F52-480E-8116-792F6D17EF6A}" presName="rootText" presStyleLbl="node1" presStyleIdx="0" presStyleCnt="1" custScaleX="142575" custScaleY="56273"/>
      <dgm:spPr/>
    </dgm:pt>
    <dgm:pt modelId="{537CF993-3A15-45B3-BC89-5FABAC31533E}" type="pres">
      <dgm:prSet presAssocID="{08F4364D-0F52-480E-8116-792F6D17EF6A}" presName="rootConnector" presStyleLbl="node1" presStyleIdx="0" presStyleCnt="1"/>
      <dgm:spPr/>
    </dgm:pt>
    <dgm:pt modelId="{F9963E44-3069-4BC2-AF0F-F3177605F874}" type="pres">
      <dgm:prSet presAssocID="{08F4364D-0F52-480E-8116-792F6D17EF6A}" presName="childShape" presStyleCnt="0"/>
      <dgm:spPr/>
    </dgm:pt>
    <dgm:pt modelId="{7F1D13FD-B500-45D5-A6E1-022292636241}" type="pres">
      <dgm:prSet presAssocID="{B10D7152-28C6-4A33-AF3C-131E29DF5916}" presName="Name13" presStyleLbl="parChTrans1D2" presStyleIdx="0" presStyleCnt="1"/>
      <dgm:spPr/>
    </dgm:pt>
    <dgm:pt modelId="{713B3A54-7FB0-463B-A3F6-C7BE361AE435}" type="pres">
      <dgm:prSet presAssocID="{783EDBE8-783F-4C8E-AB43-B2E05B45C578}" presName="childText" presStyleLbl="bgAcc1" presStyleIdx="0" presStyleCnt="1">
        <dgm:presLayoutVars>
          <dgm:bulletEnabled val="1"/>
        </dgm:presLayoutVars>
      </dgm:prSet>
      <dgm:spPr/>
    </dgm:pt>
  </dgm:ptLst>
  <dgm:cxnLst>
    <dgm:cxn modelId="{E81EC406-9866-4D53-825B-31B482F2CF5D}" srcId="{4E791C8B-DF66-4C4E-BDD3-1EF4AB3D0C25}" destId="{08F4364D-0F52-480E-8116-792F6D17EF6A}" srcOrd="0" destOrd="0" parTransId="{F5738005-E3A3-42A0-95B6-0602DAF822A1}" sibTransId="{2D87BA0B-E7F9-452A-A430-15FB8F5BD202}"/>
    <dgm:cxn modelId="{71D14024-5E78-4A1F-9E3A-578C6096E6C1}" type="presOf" srcId="{4E791C8B-DF66-4C4E-BDD3-1EF4AB3D0C25}" destId="{C26FD9B5-967D-4A5D-A31C-04A7C147E5E4}" srcOrd="0" destOrd="0" presId="urn:microsoft.com/office/officeart/2005/8/layout/hierarchy3"/>
    <dgm:cxn modelId="{C505716E-7D46-4034-8A6C-E112324BBED8}" srcId="{08F4364D-0F52-480E-8116-792F6D17EF6A}" destId="{783EDBE8-783F-4C8E-AB43-B2E05B45C578}" srcOrd="0" destOrd="0" parTransId="{B10D7152-28C6-4A33-AF3C-131E29DF5916}" sibTransId="{8FC42C1E-3533-4A0A-AE74-0D491EBB8F2A}"/>
    <dgm:cxn modelId="{C825049F-E09A-4FBF-9A5B-A9A6C390DF51}" type="presOf" srcId="{783EDBE8-783F-4C8E-AB43-B2E05B45C578}" destId="{713B3A54-7FB0-463B-A3F6-C7BE361AE435}" srcOrd="0" destOrd="0" presId="urn:microsoft.com/office/officeart/2005/8/layout/hierarchy3"/>
    <dgm:cxn modelId="{30AD14AB-8BC0-4291-877B-5A8CFAD1976E}" type="presOf" srcId="{08F4364D-0F52-480E-8116-792F6D17EF6A}" destId="{537CF993-3A15-45B3-BC89-5FABAC31533E}" srcOrd="1" destOrd="0" presId="urn:microsoft.com/office/officeart/2005/8/layout/hierarchy3"/>
    <dgm:cxn modelId="{74E4D5C9-7217-40BC-BCCC-21C7A8470670}" type="presOf" srcId="{B10D7152-28C6-4A33-AF3C-131E29DF5916}" destId="{7F1D13FD-B500-45D5-A6E1-022292636241}" srcOrd="0" destOrd="0" presId="urn:microsoft.com/office/officeart/2005/8/layout/hierarchy3"/>
    <dgm:cxn modelId="{281AC8CD-C0ED-4751-87DD-0F0D8049B311}" type="presOf" srcId="{08F4364D-0F52-480E-8116-792F6D17EF6A}" destId="{358F1FD2-A575-4FAA-AAF0-9F38B4407B2E}" srcOrd="0" destOrd="0" presId="urn:microsoft.com/office/officeart/2005/8/layout/hierarchy3"/>
    <dgm:cxn modelId="{450B7369-35B8-4F13-AB21-1B6F9D620AC7}" type="presParOf" srcId="{C26FD9B5-967D-4A5D-A31C-04A7C147E5E4}" destId="{8840A046-0244-421D-BE28-C71746D55E05}" srcOrd="0" destOrd="0" presId="urn:microsoft.com/office/officeart/2005/8/layout/hierarchy3"/>
    <dgm:cxn modelId="{91D17BB2-421F-476A-8611-20B1CF50C711}" type="presParOf" srcId="{8840A046-0244-421D-BE28-C71746D55E05}" destId="{10077887-B7C3-403E-924D-A4CB317D2ABF}" srcOrd="0" destOrd="0" presId="urn:microsoft.com/office/officeart/2005/8/layout/hierarchy3"/>
    <dgm:cxn modelId="{B1ED10D2-A59B-4C34-8B0E-6F4F1ACF00C3}" type="presParOf" srcId="{10077887-B7C3-403E-924D-A4CB317D2ABF}" destId="{358F1FD2-A575-4FAA-AAF0-9F38B4407B2E}" srcOrd="0" destOrd="0" presId="urn:microsoft.com/office/officeart/2005/8/layout/hierarchy3"/>
    <dgm:cxn modelId="{88A0FA1C-5544-400D-885D-C2F5AFC37A88}" type="presParOf" srcId="{10077887-B7C3-403E-924D-A4CB317D2ABF}" destId="{537CF993-3A15-45B3-BC89-5FABAC31533E}" srcOrd="1" destOrd="0" presId="urn:microsoft.com/office/officeart/2005/8/layout/hierarchy3"/>
    <dgm:cxn modelId="{88D05D69-08F7-48FE-907F-4EE0426796AA}" type="presParOf" srcId="{8840A046-0244-421D-BE28-C71746D55E05}" destId="{F9963E44-3069-4BC2-AF0F-F3177605F874}" srcOrd="1" destOrd="0" presId="urn:microsoft.com/office/officeart/2005/8/layout/hierarchy3"/>
    <dgm:cxn modelId="{725421EF-CAE9-4235-893A-BBBEB8206C8F}" type="presParOf" srcId="{F9963E44-3069-4BC2-AF0F-F3177605F874}" destId="{7F1D13FD-B500-45D5-A6E1-022292636241}" srcOrd="0" destOrd="0" presId="urn:microsoft.com/office/officeart/2005/8/layout/hierarchy3"/>
    <dgm:cxn modelId="{67D52169-D0BF-4270-BF0F-EACEF5E21E26}" type="presParOf" srcId="{F9963E44-3069-4BC2-AF0F-F3177605F874}" destId="{713B3A54-7FB0-463B-A3F6-C7BE361AE435}"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791C8B-DF66-4C4E-BDD3-1EF4AB3D0C25}" type="doc">
      <dgm:prSet loTypeId="urn:microsoft.com/office/officeart/2005/8/layout/hierarchy3" loCatId="hierarchy" qsTypeId="urn:microsoft.com/office/officeart/2005/8/quickstyle/simple1" qsCatId="simple" csTypeId="urn:microsoft.com/office/officeart/2005/8/colors/colorful3" csCatId="colorful" phldr="1"/>
      <dgm:spPr/>
      <dgm:t>
        <a:bodyPr/>
        <a:lstStyle/>
        <a:p>
          <a:endParaRPr lang="en-CA"/>
        </a:p>
      </dgm:t>
    </dgm:pt>
    <dgm:pt modelId="{08F4364D-0F52-480E-8116-792F6D17EF6A}">
      <dgm:prSet/>
      <dgm:spPr/>
      <dgm:t>
        <a:bodyPr/>
        <a:lstStyle/>
        <a:p>
          <a:r>
            <a:rPr lang="en-CA" dirty="0"/>
            <a:t>Xamarin –Mobile applications.</a:t>
          </a:r>
        </a:p>
      </dgm:t>
    </dgm:pt>
    <dgm:pt modelId="{F5738005-E3A3-42A0-95B6-0602DAF822A1}" type="parTrans" cxnId="{E81EC406-9866-4D53-825B-31B482F2CF5D}">
      <dgm:prSet/>
      <dgm:spPr/>
      <dgm:t>
        <a:bodyPr/>
        <a:lstStyle/>
        <a:p>
          <a:endParaRPr lang="en-CA"/>
        </a:p>
      </dgm:t>
    </dgm:pt>
    <dgm:pt modelId="{2D87BA0B-E7F9-452A-A430-15FB8F5BD202}" type="sibTrans" cxnId="{E81EC406-9866-4D53-825B-31B482F2CF5D}">
      <dgm:prSet/>
      <dgm:spPr/>
      <dgm:t>
        <a:bodyPr/>
        <a:lstStyle/>
        <a:p>
          <a:endParaRPr lang="en-CA"/>
        </a:p>
      </dgm:t>
    </dgm:pt>
    <dgm:pt modelId="{783EDBE8-783F-4C8E-AB43-B2E05B45C578}">
      <dgm:prSet/>
      <dgm:spPr/>
      <dgm:t>
        <a:bodyPr/>
        <a:lstStyle/>
        <a:p>
          <a:r>
            <a:rPr lang="en-CA" dirty="0"/>
            <a:t>Mobile Application </a:t>
          </a:r>
        </a:p>
        <a:p>
          <a:r>
            <a:rPr lang="en-CA" dirty="0"/>
            <a:t>1) Flyout – </a:t>
          </a:r>
          <a:r>
            <a:rPr lang="en-CA" b="0" i="0" dirty="0"/>
            <a:t>2) Blank  	</a:t>
          </a:r>
          <a:endParaRPr lang="en-CA" dirty="0"/>
        </a:p>
      </dgm:t>
    </dgm:pt>
    <dgm:pt modelId="{B10D7152-28C6-4A33-AF3C-131E29DF5916}" type="parTrans" cxnId="{C505716E-7D46-4034-8A6C-E112324BBED8}">
      <dgm:prSet/>
      <dgm:spPr/>
      <dgm:t>
        <a:bodyPr/>
        <a:lstStyle/>
        <a:p>
          <a:endParaRPr lang="en-CA"/>
        </a:p>
      </dgm:t>
    </dgm:pt>
    <dgm:pt modelId="{8FC42C1E-3533-4A0A-AE74-0D491EBB8F2A}" type="sibTrans" cxnId="{C505716E-7D46-4034-8A6C-E112324BBED8}">
      <dgm:prSet/>
      <dgm:spPr/>
      <dgm:t>
        <a:bodyPr/>
        <a:lstStyle/>
        <a:p>
          <a:endParaRPr lang="en-CA"/>
        </a:p>
      </dgm:t>
    </dgm:pt>
    <dgm:pt modelId="{C26FD9B5-967D-4A5D-A31C-04A7C147E5E4}" type="pres">
      <dgm:prSet presAssocID="{4E791C8B-DF66-4C4E-BDD3-1EF4AB3D0C25}" presName="diagram" presStyleCnt="0">
        <dgm:presLayoutVars>
          <dgm:chPref val="1"/>
          <dgm:dir/>
          <dgm:animOne val="branch"/>
          <dgm:animLvl val="lvl"/>
          <dgm:resizeHandles/>
        </dgm:presLayoutVars>
      </dgm:prSet>
      <dgm:spPr/>
    </dgm:pt>
    <dgm:pt modelId="{8840A046-0244-421D-BE28-C71746D55E05}" type="pres">
      <dgm:prSet presAssocID="{08F4364D-0F52-480E-8116-792F6D17EF6A}" presName="root" presStyleCnt="0"/>
      <dgm:spPr/>
    </dgm:pt>
    <dgm:pt modelId="{10077887-B7C3-403E-924D-A4CB317D2ABF}" type="pres">
      <dgm:prSet presAssocID="{08F4364D-0F52-480E-8116-792F6D17EF6A}" presName="rootComposite" presStyleCnt="0"/>
      <dgm:spPr/>
    </dgm:pt>
    <dgm:pt modelId="{358F1FD2-A575-4FAA-AAF0-9F38B4407B2E}" type="pres">
      <dgm:prSet presAssocID="{08F4364D-0F52-480E-8116-792F6D17EF6A}" presName="rootText" presStyleLbl="node1" presStyleIdx="0" presStyleCnt="1" custScaleX="142575" custScaleY="56273"/>
      <dgm:spPr/>
    </dgm:pt>
    <dgm:pt modelId="{537CF993-3A15-45B3-BC89-5FABAC31533E}" type="pres">
      <dgm:prSet presAssocID="{08F4364D-0F52-480E-8116-792F6D17EF6A}" presName="rootConnector" presStyleLbl="node1" presStyleIdx="0" presStyleCnt="1"/>
      <dgm:spPr/>
    </dgm:pt>
    <dgm:pt modelId="{F9963E44-3069-4BC2-AF0F-F3177605F874}" type="pres">
      <dgm:prSet presAssocID="{08F4364D-0F52-480E-8116-792F6D17EF6A}" presName="childShape" presStyleCnt="0"/>
      <dgm:spPr/>
    </dgm:pt>
    <dgm:pt modelId="{7F1D13FD-B500-45D5-A6E1-022292636241}" type="pres">
      <dgm:prSet presAssocID="{B10D7152-28C6-4A33-AF3C-131E29DF5916}" presName="Name13" presStyleLbl="parChTrans1D2" presStyleIdx="0" presStyleCnt="1"/>
      <dgm:spPr/>
    </dgm:pt>
    <dgm:pt modelId="{713B3A54-7FB0-463B-A3F6-C7BE361AE435}" type="pres">
      <dgm:prSet presAssocID="{783EDBE8-783F-4C8E-AB43-B2E05B45C578}" presName="childText" presStyleLbl="bgAcc1" presStyleIdx="0" presStyleCnt="1">
        <dgm:presLayoutVars>
          <dgm:bulletEnabled val="1"/>
        </dgm:presLayoutVars>
      </dgm:prSet>
      <dgm:spPr/>
    </dgm:pt>
  </dgm:ptLst>
  <dgm:cxnLst>
    <dgm:cxn modelId="{E81EC406-9866-4D53-825B-31B482F2CF5D}" srcId="{4E791C8B-DF66-4C4E-BDD3-1EF4AB3D0C25}" destId="{08F4364D-0F52-480E-8116-792F6D17EF6A}" srcOrd="0" destOrd="0" parTransId="{F5738005-E3A3-42A0-95B6-0602DAF822A1}" sibTransId="{2D87BA0B-E7F9-452A-A430-15FB8F5BD202}"/>
    <dgm:cxn modelId="{71D14024-5E78-4A1F-9E3A-578C6096E6C1}" type="presOf" srcId="{4E791C8B-DF66-4C4E-BDD3-1EF4AB3D0C25}" destId="{C26FD9B5-967D-4A5D-A31C-04A7C147E5E4}" srcOrd="0" destOrd="0" presId="urn:microsoft.com/office/officeart/2005/8/layout/hierarchy3"/>
    <dgm:cxn modelId="{C505716E-7D46-4034-8A6C-E112324BBED8}" srcId="{08F4364D-0F52-480E-8116-792F6D17EF6A}" destId="{783EDBE8-783F-4C8E-AB43-B2E05B45C578}" srcOrd="0" destOrd="0" parTransId="{B10D7152-28C6-4A33-AF3C-131E29DF5916}" sibTransId="{8FC42C1E-3533-4A0A-AE74-0D491EBB8F2A}"/>
    <dgm:cxn modelId="{C825049F-E09A-4FBF-9A5B-A9A6C390DF51}" type="presOf" srcId="{783EDBE8-783F-4C8E-AB43-B2E05B45C578}" destId="{713B3A54-7FB0-463B-A3F6-C7BE361AE435}" srcOrd="0" destOrd="0" presId="urn:microsoft.com/office/officeart/2005/8/layout/hierarchy3"/>
    <dgm:cxn modelId="{30AD14AB-8BC0-4291-877B-5A8CFAD1976E}" type="presOf" srcId="{08F4364D-0F52-480E-8116-792F6D17EF6A}" destId="{537CF993-3A15-45B3-BC89-5FABAC31533E}" srcOrd="1" destOrd="0" presId="urn:microsoft.com/office/officeart/2005/8/layout/hierarchy3"/>
    <dgm:cxn modelId="{74E4D5C9-7217-40BC-BCCC-21C7A8470670}" type="presOf" srcId="{B10D7152-28C6-4A33-AF3C-131E29DF5916}" destId="{7F1D13FD-B500-45D5-A6E1-022292636241}" srcOrd="0" destOrd="0" presId="urn:microsoft.com/office/officeart/2005/8/layout/hierarchy3"/>
    <dgm:cxn modelId="{281AC8CD-C0ED-4751-87DD-0F0D8049B311}" type="presOf" srcId="{08F4364D-0F52-480E-8116-792F6D17EF6A}" destId="{358F1FD2-A575-4FAA-AAF0-9F38B4407B2E}" srcOrd="0" destOrd="0" presId="urn:microsoft.com/office/officeart/2005/8/layout/hierarchy3"/>
    <dgm:cxn modelId="{450B7369-35B8-4F13-AB21-1B6F9D620AC7}" type="presParOf" srcId="{C26FD9B5-967D-4A5D-A31C-04A7C147E5E4}" destId="{8840A046-0244-421D-BE28-C71746D55E05}" srcOrd="0" destOrd="0" presId="urn:microsoft.com/office/officeart/2005/8/layout/hierarchy3"/>
    <dgm:cxn modelId="{91D17BB2-421F-476A-8611-20B1CF50C711}" type="presParOf" srcId="{8840A046-0244-421D-BE28-C71746D55E05}" destId="{10077887-B7C3-403E-924D-A4CB317D2ABF}" srcOrd="0" destOrd="0" presId="urn:microsoft.com/office/officeart/2005/8/layout/hierarchy3"/>
    <dgm:cxn modelId="{B1ED10D2-A59B-4C34-8B0E-6F4F1ACF00C3}" type="presParOf" srcId="{10077887-B7C3-403E-924D-A4CB317D2ABF}" destId="{358F1FD2-A575-4FAA-AAF0-9F38B4407B2E}" srcOrd="0" destOrd="0" presId="urn:microsoft.com/office/officeart/2005/8/layout/hierarchy3"/>
    <dgm:cxn modelId="{88A0FA1C-5544-400D-885D-C2F5AFC37A88}" type="presParOf" srcId="{10077887-B7C3-403E-924D-A4CB317D2ABF}" destId="{537CF993-3A15-45B3-BC89-5FABAC31533E}" srcOrd="1" destOrd="0" presId="urn:microsoft.com/office/officeart/2005/8/layout/hierarchy3"/>
    <dgm:cxn modelId="{88D05D69-08F7-48FE-907F-4EE0426796AA}" type="presParOf" srcId="{8840A046-0244-421D-BE28-C71746D55E05}" destId="{F9963E44-3069-4BC2-AF0F-F3177605F874}" srcOrd="1" destOrd="0" presId="urn:microsoft.com/office/officeart/2005/8/layout/hierarchy3"/>
    <dgm:cxn modelId="{725421EF-CAE9-4235-893A-BBBEB8206C8F}" type="presParOf" srcId="{F9963E44-3069-4BC2-AF0F-F3177605F874}" destId="{7F1D13FD-B500-45D5-A6E1-022292636241}" srcOrd="0" destOrd="0" presId="urn:microsoft.com/office/officeart/2005/8/layout/hierarchy3"/>
    <dgm:cxn modelId="{67D52169-D0BF-4270-BF0F-EACEF5E21E26}" type="presParOf" srcId="{F9963E44-3069-4BC2-AF0F-F3177605F874}" destId="{713B3A54-7FB0-463B-A3F6-C7BE361AE435}"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791C8B-DF66-4C4E-BDD3-1EF4AB3D0C25}" type="doc">
      <dgm:prSet loTypeId="urn:microsoft.com/office/officeart/2005/8/layout/hierarchy3" loCatId="hierarchy" qsTypeId="urn:microsoft.com/office/officeart/2005/8/quickstyle/simple1" qsCatId="simple" csTypeId="urn:microsoft.com/office/officeart/2005/8/colors/colorful3" csCatId="colorful" phldr="1"/>
      <dgm:spPr/>
      <dgm:t>
        <a:bodyPr/>
        <a:lstStyle/>
        <a:p>
          <a:endParaRPr lang="en-CA"/>
        </a:p>
      </dgm:t>
    </dgm:pt>
    <dgm:pt modelId="{08F4364D-0F52-480E-8116-792F6D17EF6A}">
      <dgm:prSet/>
      <dgm:spPr/>
      <dgm:t>
        <a:bodyPr/>
        <a:lstStyle/>
        <a:p>
          <a:r>
            <a:rPr lang="en-CA" dirty="0"/>
            <a:t>Xamarin –Mobile applications.</a:t>
          </a:r>
        </a:p>
      </dgm:t>
    </dgm:pt>
    <dgm:pt modelId="{F5738005-E3A3-42A0-95B6-0602DAF822A1}" type="parTrans" cxnId="{E81EC406-9866-4D53-825B-31B482F2CF5D}">
      <dgm:prSet/>
      <dgm:spPr/>
      <dgm:t>
        <a:bodyPr/>
        <a:lstStyle/>
        <a:p>
          <a:endParaRPr lang="en-CA"/>
        </a:p>
      </dgm:t>
    </dgm:pt>
    <dgm:pt modelId="{2D87BA0B-E7F9-452A-A430-15FB8F5BD202}" type="sibTrans" cxnId="{E81EC406-9866-4D53-825B-31B482F2CF5D}">
      <dgm:prSet/>
      <dgm:spPr/>
      <dgm:t>
        <a:bodyPr/>
        <a:lstStyle/>
        <a:p>
          <a:endParaRPr lang="en-CA"/>
        </a:p>
      </dgm:t>
    </dgm:pt>
    <dgm:pt modelId="{783EDBE8-783F-4C8E-AB43-B2E05B45C578}">
      <dgm:prSet/>
      <dgm:spPr/>
      <dgm:t>
        <a:bodyPr/>
        <a:lstStyle/>
        <a:p>
          <a:r>
            <a:rPr lang="en-CA" dirty="0"/>
            <a:t>Mobile Application </a:t>
          </a:r>
        </a:p>
        <a:p>
          <a:r>
            <a:rPr lang="en-CA" dirty="0"/>
            <a:t>1) Flyout </a:t>
          </a:r>
          <a:r>
            <a:rPr lang="en-CA" b="0" i="0" dirty="0"/>
            <a:t>	</a:t>
          </a:r>
          <a:endParaRPr lang="en-CA" dirty="0"/>
        </a:p>
      </dgm:t>
    </dgm:pt>
    <dgm:pt modelId="{B10D7152-28C6-4A33-AF3C-131E29DF5916}" type="parTrans" cxnId="{C505716E-7D46-4034-8A6C-E112324BBED8}">
      <dgm:prSet/>
      <dgm:spPr/>
      <dgm:t>
        <a:bodyPr/>
        <a:lstStyle/>
        <a:p>
          <a:endParaRPr lang="en-CA"/>
        </a:p>
      </dgm:t>
    </dgm:pt>
    <dgm:pt modelId="{8FC42C1E-3533-4A0A-AE74-0D491EBB8F2A}" type="sibTrans" cxnId="{C505716E-7D46-4034-8A6C-E112324BBED8}">
      <dgm:prSet/>
      <dgm:spPr/>
      <dgm:t>
        <a:bodyPr/>
        <a:lstStyle/>
        <a:p>
          <a:endParaRPr lang="en-CA"/>
        </a:p>
      </dgm:t>
    </dgm:pt>
    <dgm:pt modelId="{C26FD9B5-967D-4A5D-A31C-04A7C147E5E4}" type="pres">
      <dgm:prSet presAssocID="{4E791C8B-DF66-4C4E-BDD3-1EF4AB3D0C25}" presName="diagram" presStyleCnt="0">
        <dgm:presLayoutVars>
          <dgm:chPref val="1"/>
          <dgm:dir/>
          <dgm:animOne val="branch"/>
          <dgm:animLvl val="lvl"/>
          <dgm:resizeHandles/>
        </dgm:presLayoutVars>
      </dgm:prSet>
      <dgm:spPr/>
    </dgm:pt>
    <dgm:pt modelId="{8840A046-0244-421D-BE28-C71746D55E05}" type="pres">
      <dgm:prSet presAssocID="{08F4364D-0F52-480E-8116-792F6D17EF6A}" presName="root" presStyleCnt="0"/>
      <dgm:spPr/>
    </dgm:pt>
    <dgm:pt modelId="{10077887-B7C3-403E-924D-A4CB317D2ABF}" type="pres">
      <dgm:prSet presAssocID="{08F4364D-0F52-480E-8116-792F6D17EF6A}" presName="rootComposite" presStyleCnt="0"/>
      <dgm:spPr/>
    </dgm:pt>
    <dgm:pt modelId="{358F1FD2-A575-4FAA-AAF0-9F38B4407B2E}" type="pres">
      <dgm:prSet presAssocID="{08F4364D-0F52-480E-8116-792F6D17EF6A}" presName="rootText" presStyleLbl="node1" presStyleIdx="0" presStyleCnt="1" custScaleX="142575" custScaleY="56273"/>
      <dgm:spPr/>
    </dgm:pt>
    <dgm:pt modelId="{537CF993-3A15-45B3-BC89-5FABAC31533E}" type="pres">
      <dgm:prSet presAssocID="{08F4364D-0F52-480E-8116-792F6D17EF6A}" presName="rootConnector" presStyleLbl="node1" presStyleIdx="0" presStyleCnt="1"/>
      <dgm:spPr/>
    </dgm:pt>
    <dgm:pt modelId="{F9963E44-3069-4BC2-AF0F-F3177605F874}" type="pres">
      <dgm:prSet presAssocID="{08F4364D-0F52-480E-8116-792F6D17EF6A}" presName="childShape" presStyleCnt="0"/>
      <dgm:spPr/>
    </dgm:pt>
    <dgm:pt modelId="{7F1D13FD-B500-45D5-A6E1-022292636241}" type="pres">
      <dgm:prSet presAssocID="{B10D7152-28C6-4A33-AF3C-131E29DF5916}" presName="Name13" presStyleLbl="parChTrans1D2" presStyleIdx="0" presStyleCnt="1"/>
      <dgm:spPr/>
    </dgm:pt>
    <dgm:pt modelId="{713B3A54-7FB0-463B-A3F6-C7BE361AE435}" type="pres">
      <dgm:prSet presAssocID="{783EDBE8-783F-4C8E-AB43-B2E05B45C578}" presName="childText" presStyleLbl="bgAcc1" presStyleIdx="0" presStyleCnt="1">
        <dgm:presLayoutVars>
          <dgm:bulletEnabled val="1"/>
        </dgm:presLayoutVars>
      </dgm:prSet>
      <dgm:spPr/>
    </dgm:pt>
  </dgm:ptLst>
  <dgm:cxnLst>
    <dgm:cxn modelId="{E81EC406-9866-4D53-825B-31B482F2CF5D}" srcId="{4E791C8B-DF66-4C4E-BDD3-1EF4AB3D0C25}" destId="{08F4364D-0F52-480E-8116-792F6D17EF6A}" srcOrd="0" destOrd="0" parTransId="{F5738005-E3A3-42A0-95B6-0602DAF822A1}" sibTransId="{2D87BA0B-E7F9-452A-A430-15FB8F5BD202}"/>
    <dgm:cxn modelId="{71D14024-5E78-4A1F-9E3A-578C6096E6C1}" type="presOf" srcId="{4E791C8B-DF66-4C4E-BDD3-1EF4AB3D0C25}" destId="{C26FD9B5-967D-4A5D-A31C-04A7C147E5E4}" srcOrd="0" destOrd="0" presId="urn:microsoft.com/office/officeart/2005/8/layout/hierarchy3"/>
    <dgm:cxn modelId="{C505716E-7D46-4034-8A6C-E112324BBED8}" srcId="{08F4364D-0F52-480E-8116-792F6D17EF6A}" destId="{783EDBE8-783F-4C8E-AB43-B2E05B45C578}" srcOrd="0" destOrd="0" parTransId="{B10D7152-28C6-4A33-AF3C-131E29DF5916}" sibTransId="{8FC42C1E-3533-4A0A-AE74-0D491EBB8F2A}"/>
    <dgm:cxn modelId="{C825049F-E09A-4FBF-9A5B-A9A6C390DF51}" type="presOf" srcId="{783EDBE8-783F-4C8E-AB43-B2E05B45C578}" destId="{713B3A54-7FB0-463B-A3F6-C7BE361AE435}" srcOrd="0" destOrd="0" presId="urn:microsoft.com/office/officeart/2005/8/layout/hierarchy3"/>
    <dgm:cxn modelId="{30AD14AB-8BC0-4291-877B-5A8CFAD1976E}" type="presOf" srcId="{08F4364D-0F52-480E-8116-792F6D17EF6A}" destId="{537CF993-3A15-45B3-BC89-5FABAC31533E}" srcOrd="1" destOrd="0" presId="urn:microsoft.com/office/officeart/2005/8/layout/hierarchy3"/>
    <dgm:cxn modelId="{74E4D5C9-7217-40BC-BCCC-21C7A8470670}" type="presOf" srcId="{B10D7152-28C6-4A33-AF3C-131E29DF5916}" destId="{7F1D13FD-B500-45D5-A6E1-022292636241}" srcOrd="0" destOrd="0" presId="urn:microsoft.com/office/officeart/2005/8/layout/hierarchy3"/>
    <dgm:cxn modelId="{281AC8CD-C0ED-4751-87DD-0F0D8049B311}" type="presOf" srcId="{08F4364D-0F52-480E-8116-792F6D17EF6A}" destId="{358F1FD2-A575-4FAA-AAF0-9F38B4407B2E}" srcOrd="0" destOrd="0" presId="urn:microsoft.com/office/officeart/2005/8/layout/hierarchy3"/>
    <dgm:cxn modelId="{450B7369-35B8-4F13-AB21-1B6F9D620AC7}" type="presParOf" srcId="{C26FD9B5-967D-4A5D-A31C-04A7C147E5E4}" destId="{8840A046-0244-421D-BE28-C71746D55E05}" srcOrd="0" destOrd="0" presId="urn:microsoft.com/office/officeart/2005/8/layout/hierarchy3"/>
    <dgm:cxn modelId="{91D17BB2-421F-476A-8611-20B1CF50C711}" type="presParOf" srcId="{8840A046-0244-421D-BE28-C71746D55E05}" destId="{10077887-B7C3-403E-924D-A4CB317D2ABF}" srcOrd="0" destOrd="0" presId="urn:microsoft.com/office/officeart/2005/8/layout/hierarchy3"/>
    <dgm:cxn modelId="{B1ED10D2-A59B-4C34-8B0E-6F4F1ACF00C3}" type="presParOf" srcId="{10077887-B7C3-403E-924D-A4CB317D2ABF}" destId="{358F1FD2-A575-4FAA-AAF0-9F38B4407B2E}" srcOrd="0" destOrd="0" presId="urn:microsoft.com/office/officeart/2005/8/layout/hierarchy3"/>
    <dgm:cxn modelId="{88A0FA1C-5544-400D-885D-C2F5AFC37A88}" type="presParOf" srcId="{10077887-B7C3-403E-924D-A4CB317D2ABF}" destId="{537CF993-3A15-45B3-BC89-5FABAC31533E}" srcOrd="1" destOrd="0" presId="urn:microsoft.com/office/officeart/2005/8/layout/hierarchy3"/>
    <dgm:cxn modelId="{88D05D69-08F7-48FE-907F-4EE0426796AA}" type="presParOf" srcId="{8840A046-0244-421D-BE28-C71746D55E05}" destId="{F9963E44-3069-4BC2-AF0F-F3177605F874}" srcOrd="1" destOrd="0" presId="urn:microsoft.com/office/officeart/2005/8/layout/hierarchy3"/>
    <dgm:cxn modelId="{725421EF-CAE9-4235-893A-BBBEB8206C8F}" type="presParOf" srcId="{F9963E44-3069-4BC2-AF0F-F3177605F874}" destId="{7F1D13FD-B500-45D5-A6E1-022292636241}" srcOrd="0" destOrd="0" presId="urn:microsoft.com/office/officeart/2005/8/layout/hierarchy3"/>
    <dgm:cxn modelId="{67D52169-D0BF-4270-BF0F-EACEF5E21E26}" type="presParOf" srcId="{F9963E44-3069-4BC2-AF0F-F3177605F874}" destId="{713B3A54-7FB0-463B-A3F6-C7BE361AE435}"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F1FD2-A575-4FAA-AAF0-9F38B4407B2E}">
      <dsp:nvSpPr>
        <dsp:cNvPr id="0" name=""/>
        <dsp:cNvSpPr/>
      </dsp:nvSpPr>
      <dsp:spPr>
        <a:xfrm>
          <a:off x="1948356" y="56"/>
          <a:ext cx="7265973" cy="143390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CA" sz="4400" kern="1200" dirty="0"/>
            <a:t>Xamarin –Mobile applications.</a:t>
          </a:r>
        </a:p>
      </dsp:txBody>
      <dsp:txXfrm>
        <a:off x="1990354" y="42054"/>
        <a:ext cx="7181977" cy="1349909"/>
      </dsp:txXfrm>
    </dsp:sp>
    <dsp:sp modelId="{7F1D13FD-B500-45D5-A6E1-022292636241}">
      <dsp:nvSpPr>
        <dsp:cNvPr id="0" name=""/>
        <dsp:cNvSpPr/>
      </dsp:nvSpPr>
      <dsp:spPr>
        <a:xfrm>
          <a:off x="2674954" y="1433961"/>
          <a:ext cx="726597" cy="1911092"/>
        </a:xfrm>
        <a:custGeom>
          <a:avLst/>
          <a:gdLst/>
          <a:ahLst/>
          <a:cxnLst/>
          <a:rect l="0" t="0" r="0" b="0"/>
          <a:pathLst>
            <a:path>
              <a:moveTo>
                <a:pt x="0" y="0"/>
              </a:moveTo>
              <a:lnTo>
                <a:pt x="0" y="1911092"/>
              </a:lnTo>
              <a:lnTo>
                <a:pt x="726597" y="1911092"/>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3B3A54-7FB0-463B-A3F6-C7BE361AE435}">
      <dsp:nvSpPr>
        <dsp:cNvPr id="0" name=""/>
        <dsp:cNvSpPr/>
      </dsp:nvSpPr>
      <dsp:spPr>
        <a:xfrm>
          <a:off x="3401551" y="2070992"/>
          <a:ext cx="4076997" cy="2548123"/>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CA" sz="4200" kern="1200" dirty="0"/>
            <a:t>Mobile Application </a:t>
          </a:r>
        </a:p>
        <a:p>
          <a:pPr marL="0" lvl="0" indent="0" algn="ctr" defTabSz="1866900">
            <a:lnSpc>
              <a:spcPct val="90000"/>
            </a:lnSpc>
            <a:spcBef>
              <a:spcPct val="0"/>
            </a:spcBef>
            <a:spcAft>
              <a:spcPct val="35000"/>
            </a:spcAft>
            <a:buNone/>
          </a:pPr>
          <a:r>
            <a:rPr lang="en-CA" sz="4200" b="0" i="0" kern="1200" dirty="0"/>
            <a:t>2) Blank  	</a:t>
          </a:r>
          <a:endParaRPr lang="en-CA" sz="4200" kern="1200" dirty="0"/>
        </a:p>
      </dsp:txBody>
      <dsp:txXfrm>
        <a:off x="3476183" y="2145624"/>
        <a:ext cx="3927733" cy="2398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F1FD2-A575-4FAA-AAF0-9F38B4407B2E}">
      <dsp:nvSpPr>
        <dsp:cNvPr id="0" name=""/>
        <dsp:cNvSpPr/>
      </dsp:nvSpPr>
      <dsp:spPr>
        <a:xfrm>
          <a:off x="2251551" y="1658"/>
          <a:ext cx="7600147" cy="14998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58420" rIns="87630" bIns="58420" numCol="1" spcCol="1270" anchor="ctr" anchorCtr="0">
          <a:noAutofit/>
        </a:bodyPr>
        <a:lstStyle/>
        <a:p>
          <a:pPr marL="0" lvl="0" indent="0" algn="ctr" defTabSz="2044700">
            <a:lnSpc>
              <a:spcPct val="90000"/>
            </a:lnSpc>
            <a:spcBef>
              <a:spcPct val="0"/>
            </a:spcBef>
            <a:spcAft>
              <a:spcPct val="35000"/>
            </a:spcAft>
            <a:buNone/>
          </a:pPr>
          <a:r>
            <a:rPr lang="en-CA" sz="4600" kern="1200" dirty="0"/>
            <a:t>Xamarin –Mobile applications.</a:t>
          </a:r>
        </a:p>
      </dsp:txBody>
      <dsp:txXfrm>
        <a:off x="2295480" y="45587"/>
        <a:ext cx="7512289" cy="1411995"/>
      </dsp:txXfrm>
    </dsp:sp>
    <dsp:sp modelId="{7F1D13FD-B500-45D5-A6E1-022292636241}">
      <dsp:nvSpPr>
        <dsp:cNvPr id="0" name=""/>
        <dsp:cNvSpPr/>
      </dsp:nvSpPr>
      <dsp:spPr>
        <a:xfrm>
          <a:off x="3011566" y="1501511"/>
          <a:ext cx="760014" cy="1998986"/>
        </a:xfrm>
        <a:custGeom>
          <a:avLst/>
          <a:gdLst/>
          <a:ahLst/>
          <a:cxnLst/>
          <a:rect l="0" t="0" r="0" b="0"/>
          <a:pathLst>
            <a:path>
              <a:moveTo>
                <a:pt x="0" y="0"/>
              </a:moveTo>
              <a:lnTo>
                <a:pt x="0" y="1998986"/>
              </a:lnTo>
              <a:lnTo>
                <a:pt x="760014" y="19989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3B3A54-7FB0-463B-A3F6-C7BE361AE435}">
      <dsp:nvSpPr>
        <dsp:cNvPr id="0" name=""/>
        <dsp:cNvSpPr/>
      </dsp:nvSpPr>
      <dsp:spPr>
        <a:xfrm>
          <a:off x="3771581" y="2167840"/>
          <a:ext cx="4264504" cy="266531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CA" sz="4000" kern="1200" dirty="0"/>
            <a:t>Mobile Application </a:t>
          </a:r>
        </a:p>
        <a:p>
          <a:pPr marL="0" lvl="0" indent="0" algn="ctr" defTabSz="1778000">
            <a:lnSpc>
              <a:spcPct val="90000"/>
            </a:lnSpc>
            <a:spcBef>
              <a:spcPct val="0"/>
            </a:spcBef>
            <a:spcAft>
              <a:spcPct val="35000"/>
            </a:spcAft>
            <a:buNone/>
          </a:pPr>
          <a:r>
            <a:rPr lang="en-CA" sz="4000" kern="1200" dirty="0"/>
            <a:t>1) Flyout – </a:t>
          </a:r>
          <a:r>
            <a:rPr lang="en-CA" sz="4000" b="0" i="0" kern="1200" dirty="0"/>
            <a:t>2) Blank  	</a:t>
          </a:r>
          <a:endParaRPr lang="en-CA" sz="4000" kern="1200" dirty="0"/>
        </a:p>
      </dsp:txBody>
      <dsp:txXfrm>
        <a:off x="3849645" y="2245904"/>
        <a:ext cx="4108376" cy="25091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F1FD2-A575-4FAA-AAF0-9F38B4407B2E}">
      <dsp:nvSpPr>
        <dsp:cNvPr id="0" name=""/>
        <dsp:cNvSpPr/>
      </dsp:nvSpPr>
      <dsp:spPr>
        <a:xfrm>
          <a:off x="2251551" y="1658"/>
          <a:ext cx="7600147" cy="149985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58420" rIns="87630" bIns="58420" numCol="1" spcCol="1270" anchor="ctr" anchorCtr="0">
          <a:noAutofit/>
        </a:bodyPr>
        <a:lstStyle/>
        <a:p>
          <a:pPr marL="0" lvl="0" indent="0" algn="ctr" defTabSz="2044700">
            <a:lnSpc>
              <a:spcPct val="90000"/>
            </a:lnSpc>
            <a:spcBef>
              <a:spcPct val="0"/>
            </a:spcBef>
            <a:spcAft>
              <a:spcPct val="35000"/>
            </a:spcAft>
            <a:buNone/>
          </a:pPr>
          <a:r>
            <a:rPr lang="en-CA" sz="4600" kern="1200" dirty="0"/>
            <a:t>Xamarin –Mobile applications.</a:t>
          </a:r>
        </a:p>
      </dsp:txBody>
      <dsp:txXfrm>
        <a:off x="2295480" y="45587"/>
        <a:ext cx="7512289" cy="1411995"/>
      </dsp:txXfrm>
    </dsp:sp>
    <dsp:sp modelId="{7F1D13FD-B500-45D5-A6E1-022292636241}">
      <dsp:nvSpPr>
        <dsp:cNvPr id="0" name=""/>
        <dsp:cNvSpPr/>
      </dsp:nvSpPr>
      <dsp:spPr>
        <a:xfrm>
          <a:off x="3011566" y="1501511"/>
          <a:ext cx="760014" cy="1998986"/>
        </a:xfrm>
        <a:custGeom>
          <a:avLst/>
          <a:gdLst/>
          <a:ahLst/>
          <a:cxnLst/>
          <a:rect l="0" t="0" r="0" b="0"/>
          <a:pathLst>
            <a:path>
              <a:moveTo>
                <a:pt x="0" y="0"/>
              </a:moveTo>
              <a:lnTo>
                <a:pt x="0" y="1998986"/>
              </a:lnTo>
              <a:lnTo>
                <a:pt x="760014" y="19989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3B3A54-7FB0-463B-A3F6-C7BE361AE435}">
      <dsp:nvSpPr>
        <dsp:cNvPr id="0" name=""/>
        <dsp:cNvSpPr/>
      </dsp:nvSpPr>
      <dsp:spPr>
        <a:xfrm>
          <a:off x="3771581" y="2167840"/>
          <a:ext cx="4264504" cy="266531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CA" sz="4400" kern="1200" dirty="0"/>
            <a:t>Mobile Application </a:t>
          </a:r>
        </a:p>
        <a:p>
          <a:pPr marL="0" lvl="0" indent="0" algn="ctr" defTabSz="1955800">
            <a:lnSpc>
              <a:spcPct val="90000"/>
            </a:lnSpc>
            <a:spcBef>
              <a:spcPct val="0"/>
            </a:spcBef>
            <a:spcAft>
              <a:spcPct val="35000"/>
            </a:spcAft>
            <a:buNone/>
          </a:pPr>
          <a:r>
            <a:rPr lang="en-CA" sz="4400" kern="1200" dirty="0"/>
            <a:t>1) Flyout </a:t>
          </a:r>
          <a:r>
            <a:rPr lang="en-CA" sz="4400" b="0" i="0" kern="1200" dirty="0"/>
            <a:t>	</a:t>
          </a:r>
          <a:endParaRPr lang="en-CA" sz="4400" kern="1200" dirty="0"/>
        </a:p>
      </dsp:txBody>
      <dsp:txXfrm>
        <a:off x="3849645" y="2245904"/>
        <a:ext cx="4108376" cy="250918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D44500-4A20-40C7-A67C-0B2FB6B19A31}"/>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873B47-BC36-4B9B-B6EF-E82D8DB688BF}"/>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A477725-A3CE-461A-8AF1-599E0BFE09DC}" type="datetimeFigureOut">
              <a:rPr lang="en-US" smtClean="0"/>
              <a:t>2/2/2025</a:t>
            </a:fld>
            <a:endParaRPr lang="en-US"/>
          </a:p>
        </p:txBody>
      </p:sp>
      <p:sp>
        <p:nvSpPr>
          <p:cNvPr id="4" name="Footer Placeholder 3">
            <a:extLst>
              <a:ext uri="{FF2B5EF4-FFF2-40B4-BE49-F238E27FC236}">
                <a16:creationId xmlns:a16="http://schemas.microsoft.com/office/drawing/2014/main" id="{7953B426-A860-40B7-8321-728DCD21E714}"/>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6907244-0F12-473D-B23B-DFD118EA52F4}"/>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0DDC58B-2446-4953-A908-C2EBC0506DEE}" type="slidenum">
              <a:rPr lang="en-US" smtClean="0"/>
              <a:t>‹#›</a:t>
            </a:fld>
            <a:endParaRPr lang="en-US"/>
          </a:p>
        </p:txBody>
      </p:sp>
    </p:spTree>
    <p:extLst>
      <p:ext uri="{BB962C8B-B14F-4D97-AF65-F5344CB8AC3E}">
        <p14:creationId xmlns:p14="http://schemas.microsoft.com/office/powerpoint/2010/main" val="26498982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5F03FA08-7E29-432C-A336-7D99499D7AE2}" type="datetimeFigureOut">
              <a:t>2/2/2025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8AA7159-F796-4BE6-9FE4-5800F0E95C43}" type="slidenum">
              <a:t>‹#›</a:t>
            </a:fld>
            <a:endParaRPr lang="en-US"/>
          </a:p>
        </p:txBody>
      </p:sp>
    </p:spTree>
    <p:extLst>
      <p:ext uri="{BB962C8B-B14F-4D97-AF65-F5344CB8AC3E}">
        <p14:creationId xmlns:p14="http://schemas.microsoft.com/office/powerpoint/2010/main" val="411133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37</a:t>
            </a:fld>
            <a:endParaRPr lang="en-BR"/>
          </a:p>
        </p:txBody>
      </p:sp>
    </p:spTree>
    <p:extLst>
      <p:ext uri="{BB962C8B-B14F-4D97-AF65-F5344CB8AC3E}">
        <p14:creationId xmlns:p14="http://schemas.microsoft.com/office/powerpoint/2010/main" val="29287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38</a:t>
            </a:fld>
            <a:endParaRPr lang="en-BR"/>
          </a:p>
        </p:txBody>
      </p:sp>
    </p:spTree>
    <p:extLst>
      <p:ext uri="{BB962C8B-B14F-4D97-AF65-F5344CB8AC3E}">
        <p14:creationId xmlns:p14="http://schemas.microsoft.com/office/powerpoint/2010/main" val="1669699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39</a:t>
            </a:fld>
            <a:endParaRPr lang="en-BR"/>
          </a:p>
        </p:txBody>
      </p:sp>
    </p:spTree>
    <p:extLst>
      <p:ext uri="{BB962C8B-B14F-4D97-AF65-F5344CB8AC3E}">
        <p14:creationId xmlns:p14="http://schemas.microsoft.com/office/powerpoint/2010/main" val="61082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40</a:t>
            </a:fld>
            <a:endParaRPr lang="en-BR"/>
          </a:p>
        </p:txBody>
      </p:sp>
    </p:spTree>
    <p:extLst>
      <p:ext uri="{BB962C8B-B14F-4D97-AF65-F5344CB8AC3E}">
        <p14:creationId xmlns:p14="http://schemas.microsoft.com/office/powerpoint/2010/main" val="2020385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CFEF23-53F4-FE43-8238-E5D56904BE9C}" type="slidenum">
              <a:rPr kumimoji="0" lang="en-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606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148E3-1385-1FD2-5C4A-B1F8C1D25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E513B-9648-7F86-46E1-6E41F7A00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71B868-AD3B-A966-989C-AF30A0044DB5}"/>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EB246678-B857-0A92-4C49-70E3B1F000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CFEF23-53F4-FE43-8238-E5D56904BE9C}" type="slidenum">
              <a:rPr kumimoji="0" lang="en-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863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DE91A-C3FF-5585-62E4-5B28180D6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5E7E3-E915-6979-FA9F-23B9F9F6A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5731AB-C9A3-7760-DC09-34AC22C798C5}"/>
              </a:ext>
            </a:extLst>
          </p:cNvPr>
          <p:cNvSpPr>
            <a:spLocks noGrp="1"/>
          </p:cNvSpPr>
          <p:nvPr>
            <p:ph type="body" idx="1"/>
          </p:nvPr>
        </p:nvSpPr>
        <p:spPr/>
        <p:txBody>
          <a:bodyPr/>
          <a:lstStyle/>
          <a:p>
            <a:endParaRPr lang="en-US">
              <a:cs typeface="Calibri"/>
            </a:endParaRPr>
          </a:p>
        </p:txBody>
      </p:sp>
      <p:sp>
        <p:nvSpPr>
          <p:cNvPr id="4" name="Slide Number Placeholder 3">
            <a:extLst>
              <a:ext uri="{FF2B5EF4-FFF2-40B4-BE49-F238E27FC236}">
                <a16:creationId xmlns:a16="http://schemas.microsoft.com/office/drawing/2014/main" id="{D941D430-B40A-AFE2-B9D0-F6184E4164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CFEF23-53F4-FE43-8238-E5D56904BE9C}" type="slidenum">
              <a:rPr kumimoji="0" lang="en-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5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76</a:t>
            </a:fld>
            <a:endParaRPr lang="en-BR"/>
          </a:p>
        </p:txBody>
      </p:sp>
    </p:spTree>
    <p:extLst>
      <p:ext uri="{BB962C8B-B14F-4D97-AF65-F5344CB8AC3E}">
        <p14:creationId xmlns:p14="http://schemas.microsoft.com/office/powerpoint/2010/main" val="26752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DCFEF23-53F4-FE43-8238-E5D56904BE9C}" type="slidenum">
              <a:rPr lang="en-BR" smtClean="0"/>
              <a:t>77</a:t>
            </a:fld>
            <a:endParaRPr lang="en-BR"/>
          </a:p>
        </p:txBody>
      </p:sp>
    </p:spTree>
    <p:extLst>
      <p:ext uri="{BB962C8B-B14F-4D97-AF65-F5344CB8AC3E}">
        <p14:creationId xmlns:p14="http://schemas.microsoft.com/office/powerpoint/2010/main" val="4228422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DC293CB-7B51-DA49-9B65-802FFF5782E8}" type="datetimeFigureOut">
              <a:rPr lang="en-BR" smtClean="0"/>
              <a:t>02/02/2025</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21200186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C293CB-7B51-DA49-9B65-802FFF5782E8}" type="datetimeFigureOut">
              <a:rPr lang="en-BR" smtClean="0"/>
              <a:t>02/02/2025</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6601545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C293CB-7B51-DA49-9B65-802FFF5782E8}" type="datetimeFigureOut">
              <a:rPr lang="en-BR" smtClean="0"/>
              <a:t>02/02/2025</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5093674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BE1761-8C7D-473B-B32D-B7C84E99D90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31307" y="5654289"/>
            <a:ext cx="1265721" cy="802522"/>
          </a:xfrm>
          <a:prstGeom prst="rect">
            <a:avLst/>
          </a:prstGeom>
        </p:spPr>
      </p:pic>
      <p:sp>
        <p:nvSpPr>
          <p:cNvPr id="10" name="Slide Number Placeholder 5">
            <a:extLst>
              <a:ext uri="{FF2B5EF4-FFF2-40B4-BE49-F238E27FC236}">
                <a16:creationId xmlns:a16="http://schemas.microsoft.com/office/drawing/2014/main" id="{3954D1D2-0B41-48EE-979D-CAB24A18F660}"/>
              </a:ext>
            </a:extLst>
          </p:cNvPr>
          <p:cNvSpPr txBox="1">
            <a:spLocks/>
          </p:cNvSpPr>
          <p:nvPr userDrawn="1"/>
        </p:nvSpPr>
        <p:spPr>
          <a:xfrm>
            <a:off x="227013" y="6254625"/>
            <a:ext cx="360000" cy="270000"/>
          </a:xfrm>
          <a:prstGeom prst="rect">
            <a:avLst/>
          </a:prstGeom>
          <a:solidFill>
            <a:srgbClr val="E6E7E8"/>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3B9C1EC-2B7B-4C8E-B23A-E18966255A19}" type="slidenum">
              <a:rPr lang="en-CA" sz="700" b="0" smtClean="0">
                <a:solidFill>
                  <a:srgbClr val="939598"/>
                </a:solidFill>
                <a:latin typeface="Open Sans" panose="020B0606030504020204" pitchFamily="34" charset="0"/>
                <a:ea typeface="Open Sans" panose="020B0606030504020204" pitchFamily="34" charset="0"/>
                <a:cs typeface="Open Sans" panose="020B0606030504020204" pitchFamily="34" charset="0"/>
              </a:rPr>
              <a:pPr algn="ctr"/>
              <a:t>‹#›</a:t>
            </a:fld>
            <a:endParaRPr lang="en-CA" sz="700" b="0">
              <a:solidFill>
                <a:srgbClr val="939598"/>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941975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5451-239F-4950-A40E-CB879AD63B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9969B967-CCF4-4CBE-BE0D-B95BDB0F12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8C3012E-66CC-4C43-9493-85A5A0E715DB}"/>
              </a:ext>
            </a:extLst>
          </p:cNvPr>
          <p:cNvSpPr>
            <a:spLocks noGrp="1"/>
          </p:cNvSpPr>
          <p:nvPr>
            <p:ph type="dt" sz="half" idx="10"/>
          </p:nvPr>
        </p:nvSpPr>
        <p:spPr/>
        <p:txBody>
          <a:bodyPr/>
          <a:lstStyle/>
          <a:p>
            <a:fld id="{BE8713FA-014F-48CD-B372-BB998535F5C4}" type="datetimeFigureOut">
              <a:rPr lang="en-CA" smtClean="0"/>
              <a:t>2025-02-02</a:t>
            </a:fld>
            <a:endParaRPr lang="en-CA"/>
          </a:p>
        </p:txBody>
      </p:sp>
      <p:sp>
        <p:nvSpPr>
          <p:cNvPr id="5" name="Footer Placeholder 4">
            <a:extLst>
              <a:ext uri="{FF2B5EF4-FFF2-40B4-BE49-F238E27FC236}">
                <a16:creationId xmlns:a16="http://schemas.microsoft.com/office/drawing/2014/main" id="{5839D03A-7D3A-4D07-AF86-5C80FA84B2C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08BF2D3-4F1B-4878-9679-B0BA8E8303C8}"/>
              </a:ext>
            </a:extLst>
          </p:cNvPr>
          <p:cNvSpPr>
            <a:spLocks noGrp="1"/>
          </p:cNvSpPr>
          <p:nvPr>
            <p:ph type="sldNum" sz="quarter" idx="12"/>
          </p:nvPr>
        </p:nvSpPr>
        <p:spPr/>
        <p:txBody>
          <a:bodyPr/>
          <a:lstStyle/>
          <a:p>
            <a:fld id="{E83585BC-698E-4D37-9536-5D8C86FAFEF5}" type="slidenum">
              <a:rPr lang="en-CA" smtClean="0"/>
              <a:t>‹#›</a:t>
            </a:fld>
            <a:endParaRPr lang="en-CA"/>
          </a:p>
        </p:txBody>
      </p:sp>
    </p:spTree>
    <p:extLst>
      <p:ext uri="{BB962C8B-B14F-4D97-AF65-F5344CB8AC3E}">
        <p14:creationId xmlns:p14="http://schemas.microsoft.com/office/powerpoint/2010/main" val="1179424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C0627-FD77-4F5C-8450-03A5D6F32F0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9AD75CC-6100-4EB4-8E1B-88FF4A01D2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CCE4906-EA95-469E-9223-1B91205C01DC}"/>
              </a:ext>
            </a:extLst>
          </p:cNvPr>
          <p:cNvSpPr>
            <a:spLocks noGrp="1"/>
          </p:cNvSpPr>
          <p:nvPr>
            <p:ph type="dt" sz="half" idx="10"/>
          </p:nvPr>
        </p:nvSpPr>
        <p:spPr/>
        <p:txBody>
          <a:bodyPr/>
          <a:lstStyle/>
          <a:p>
            <a:fld id="{BE8713FA-014F-48CD-B372-BB998535F5C4}" type="datetimeFigureOut">
              <a:rPr lang="en-CA" smtClean="0"/>
              <a:t>2025-02-02</a:t>
            </a:fld>
            <a:endParaRPr lang="en-CA"/>
          </a:p>
        </p:txBody>
      </p:sp>
      <p:sp>
        <p:nvSpPr>
          <p:cNvPr id="5" name="Footer Placeholder 4">
            <a:extLst>
              <a:ext uri="{FF2B5EF4-FFF2-40B4-BE49-F238E27FC236}">
                <a16:creationId xmlns:a16="http://schemas.microsoft.com/office/drawing/2014/main" id="{FA915BE9-4BDE-40D8-B8DD-504F6C5DD16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5276C03-0507-4BF6-B48D-553FB156E7FE}"/>
              </a:ext>
            </a:extLst>
          </p:cNvPr>
          <p:cNvSpPr>
            <a:spLocks noGrp="1"/>
          </p:cNvSpPr>
          <p:nvPr>
            <p:ph type="sldNum" sz="quarter" idx="12"/>
          </p:nvPr>
        </p:nvSpPr>
        <p:spPr/>
        <p:txBody>
          <a:bodyPr/>
          <a:lstStyle/>
          <a:p>
            <a:fld id="{E83585BC-698E-4D37-9536-5D8C86FAFEF5}" type="slidenum">
              <a:rPr lang="en-CA" smtClean="0"/>
              <a:t>‹#›</a:t>
            </a:fld>
            <a:endParaRPr lang="en-CA"/>
          </a:p>
        </p:txBody>
      </p:sp>
    </p:spTree>
    <p:extLst>
      <p:ext uri="{BB962C8B-B14F-4D97-AF65-F5344CB8AC3E}">
        <p14:creationId xmlns:p14="http://schemas.microsoft.com/office/powerpoint/2010/main" val="313769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8ED7-521E-4C5B-B3E3-36A63F1CB7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02403D9-6D46-4724-8708-320A6E20B8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38168E-02A7-4BAB-A1AB-DD435298EEC4}"/>
              </a:ext>
            </a:extLst>
          </p:cNvPr>
          <p:cNvSpPr>
            <a:spLocks noGrp="1"/>
          </p:cNvSpPr>
          <p:nvPr>
            <p:ph type="dt" sz="half" idx="10"/>
          </p:nvPr>
        </p:nvSpPr>
        <p:spPr/>
        <p:txBody>
          <a:bodyPr/>
          <a:lstStyle/>
          <a:p>
            <a:fld id="{BE8713FA-014F-48CD-B372-BB998535F5C4}" type="datetimeFigureOut">
              <a:rPr lang="en-CA" smtClean="0"/>
              <a:t>2025-02-02</a:t>
            </a:fld>
            <a:endParaRPr lang="en-CA"/>
          </a:p>
        </p:txBody>
      </p:sp>
      <p:sp>
        <p:nvSpPr>
          <p:cNvPr id="5" name="Footer Placeholder 4">
            <a:extLst>
              <a:ext uri="{FF2B5EF4-FFF2-40B4-BE49-F238E27FC236}">
                <a16:creationId xmlns:a16="http://schemas.microsoft.com/office/drawing/2014/main" id="{01ED5757-AAF1-4051-B8F5-FB82B2607D9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E988309-A46E-4FA7-97C5-C44CCA5777F0}"/>
              </a:ext>
            </a:extLst>
          </p:cNvPr>
          <p:cNvSpPr>
            <a:spLocks noGrp="1"/>
          </p:cNvSpPr>
          <p:nvPr>
            <p:ph type="sldNum" sz="quarter" idx="12"/>
          </p:nvPr>
        </p:nvSpPr>
        <p:spPr/>
        <p:txBody>
          <a:bodyPr/>
          <a:lstStyle/>
          <a:p>
            <a:fld id="{E83585BC-698E-4D37-9536-5D8C86FAFEF5}" type="slidenum">
              <a:rPr lang="en-CA" smtClean="0"/>
              <a:t>‹#›</a:t>
            </a:fld>
            <a:endParaRPr lang="en-CA"/>
          </a:p>
        </p:txBody>
      </p:sp>
    </p:spTree>
    <p:extLst>
      <p:ext uri="{BB962C8B-B14F-4D97-AF65-F5344CB8AC3E}">
        <p14:creationId xmlns:p14="http://schemas.microsoft.com/office/powerpoint/2010/main" val="3934473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F482-E4CE-4B98-BB9B-2D759185A81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69C999F-F5EC-4E73-8ABD-AD4EB2B61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B3D4C6B-E918-4A4C-9743-6A9B821383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22061B4-CB1C-4D5B-8A69-99E72422DDE7}"/>
              </a:ext>
            </a:extLst>
          </p:cNvPr>
          <p:cNvSpPr>
            <a:spLocks noGrp="1"/>
          </p:cNvSpPr>
          <p:nvPr>
            <p:ph type="dt" sz="half" idx="10"/>
          </p:nvPr>
        </p:nvSpPr>
        <p:spPr/>
        <p:txBody>
          <a:bodyPr/>
          <a:lstStyle/>
          <a:p>
            <a:fld id="{BE8713FA-014F-48CD-B372-BB998535F5C4}" type="datetimeFigureOut">
              <a:rPr lang="en-CA" smtClean="0"/>
              <a:t>2025-02-02</a:t>
            </a:fld>
            <a:endParaRPr lang="en-CA"/>
          </a:p>
        </p:txBody>
      </p:sp>
      <p:sp>
        <p:nvSpPr>
          <p:cNvPr id="6" name="Footer Placeholder 5">
            <a:extLst>
              <a:ext uri="{FF2B5EF4-FFF2-40B4-BE49-F238E27FC236}">
                <a16:creationId xmlns:a16="http://schemas.microsoft.com/office/drawing/2014/main" id="{AB9B46C9-C33B-424D-89EB-81C0ADF8E2D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D94E7FA-8E7A-43E7-9E5A-B828A5571E7A}"/>
              </a:ext>
            </a:extLst>
          </p:cNvPr>
          <p:cNvSpPr>
            <a:spLocks noGrp="1"/>
          </p:cNvSpPr>
          <p:nvPr>
            <p:ph type="sldNum" sz="quarter" idx="12"/>
          </p:nvPr>
        </p:nvSpPr>
        <p:spPr/>
        <p:txBody>
          <a:bodyPr/>
          <a:lstStyle/>
          <a:p>
            <a:fld id="{E83585BC-698E-4D37-9536-5D8C86FAFEF5}" type="slidenum">
              <a:rPr lang="en-CA" smtClean="0"/>
              <a:t>‹#›</a:t>
            </a:fld>
            <a:endParaRPr lang="en-CA"/>
          </a:p>
        </p:txBody>
      </p:sp>
    </p:spTree>
    <p:extLst>
      <p:ext uri="{BB962C8B-B14F-4D97-AF65-F5344CB8AC3E}">
        <p14:creationId xmlns:p14="http://schemas.microsoft.com/office/powerpoint/2010/main" val="3513901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F37C-D52E-4A8B-811D-167B03C8350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F0E58F0-1833-4434-A9CE-31B11F8C89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138AFF-04E9-4CED-ACEE-7C759B388E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7C13094-7220-4454-AE6B-885FA92416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D72499-A817-48E4-8E4C-11B3E10844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1E1F5BD-7765-4C51-BE4D-0D9D3BB2A01F}"/>
              </a:ext>
            </a:extLst>
          </p:cNvPr>
          <p:cNvSpPr>
            <a:spLocks noGrp="1"/>
          </p:cNvSpPr>
          <p:nvPr>
            <p:ph type="dt" sz="half" idx="10"/>
          </p:nvPr>
        </p:nvSpPr>
        <p:spPr/>
        <p:txBody>
          <a:bodyPr/>
          <a:lstStyle/>
          <a:p>
            <a:fld id="{BE8713FA-014F-48CD-B372-BB998535F5C4}" type="datetimeFigureOut">
              <a:rPr lang="en-CA" smtClean="0"/>
              <a:t>2025-02-02</a:t>
            </a:fld>
            <a:endParaRPr lang="en-CA"/>
          </a:p>
        </p:txBody>
      </p:sp>
      <p:sp>
        <p:nvSpPr>
          <p:cNvPr id="8" name="Footer Placeholder 7">
            <a:extLst>
              <a:ext uri="{FF2B5EF4-FFF2-40B4-BE49-F238E27FC236}">
                <a16:creationId xmlns:a16="http://schemas.microsoft.com/office/drawing/2014/main" id="{93B15943-39AC-4F4B-8A7A-43050DEC8DE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4E26452-BBC0-46EE-A88A-C9546AE292FF}"/>
              </a:ext>
            </a:extLst>
          </p:cNvPr>
          <p:cNvSpPr>
            <a:spLocks noGrp="1"/>
          </p:cNvSpPr>
          <p:nvPr>
            <p:ph type="sldNum" sz="quarter" idx="12"/>
          </p:nvPr>
        </p:nvSpPr>
        <p:spPr/>
        <p:txBody>
          <a:bodyPr/>
          <a:lstStyle/>
          <a:p>
            <a:fld id="{E83585BC-698E-4D37-9536-5D8C86FAFEF5}" type="slidenum">
              <a:rPr lang="en-CA" smtClean="0"/>
              <a:t>‹#›</a:t>
            </a:fld>
            <a:endParaRPr lang="en-CA"/>
          </a:p>
        </p:txBody>
      </p:sp>
    </p:spTree>
    <p:extLst>
      <p:ext uri="{BB962C8B-B14F-4D97-AF65-F5344CB8AC3E}">
        <p14:creationId xmlns:p14="http://schemas.microsoft.com/office/powerpoint/2010/main" val="1677990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2C6B-C379-49DD-BFB9-8CED8A07505B}"/>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D252F4B-7034-4927-95F6-9E22381D9E25}"/>
              </a:ext>
            </a:extLst>
          </p:cNvPr>
          <p:cNvSpPr>
            <a:spLocks noGrp="1"/>
          </p:cNvSpPr>
          <p:nvPr>
            <p:ph type="dt" sz="half" idx="10"/>
          </p:nvPr>
        </p:nvSpPr>
        <p:spPr/>
        <p:txBody>
          <a:bodyPr/>
          <a:lstStyle/>
          <a:p>
            <a:fld id="{BE8713FA-014F-48CD-B372-BB998535F5C4}" type="datetimeFigureOut">
              <a:rPr lang="en-CA" smtClean="0"/>
              <a:t>2025-02-02</a:t>
            </a:fld>
            <a:endParaRPr lang="en-CA"/>
          </a:p>
        </p:txBody>
      </p:sp>
      <p:sp>
        <p:nvSpPr>
          <p:cNvPr id="4" name="Footer Placeholder 3">
            <a:extLst>
              <a:ext uri="{FF2B5EF4-FFF2-40B4-BE49-F238E27FC236}">
                <a16:creationId xmlns:a16="http://schemas.microsoft.com/office/drawing/2014/main" id="{8C453CAC-A465-469C-8516-B20622610E5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6A57C68-45EA-474B-B4A5-64B6C3D7AEA3}"/>
              </a:ext>
            </a:extLst>
          </p:cNvPr>
          <p:cNvSpPr>
            <a:spLocks noGrp="1"/>
          </p:cNvSpPr>
          <p:nvPr>
            <p:ph type="sldNum" sz="quarter" idx="12"/>
          </p:nvPr>
        </p:nvSpPr>
        <p:spPr/>
        <p:txBody>
          <a:bodyPr/>
          <a:lstStyle/>
          <a:p>
            <a:fld id="{E83585BC-698E-4D37-9536-5D8C86FAFEF5}" type="slidenum">
              <a:rPr lang="en-CA" smtClean="0"/>
              <a:t>‹#›</a:t>
            </a:fld>
            <a:endParaRPr lang="en-CA"/>
          </a:p>
        </p:txBody>
      </p:sp>
    </p:spTree>
    <p:extLst>
      <p:ext uri="{BB962C8B-B14F-4D97-AF65-F5344CB8AC3E}">
        <p14:creationId xmlns:p14="http://schemas.microsoft.com/office/powerpoint/2010/main" val="36942174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DCD024-42E5-4D85-BFEA-4E9838234573}"/>
              </a:ext>
            </a:extLst>
          </p:cNvPr>
          <p:cNvSpPr>
            <a:spLocks noGrp="1"/>
          </p:cNvSpPr>
          <p:nvPr>
            <p:ph type="dt" sz="half" idx="10"/>
          </p:nvPr>
        </p:nvSpPr>
        <p:spPr/>
        <p:txBody>
          <a:bodyPr/>
          <a:lstStyle/>
          <a:p>
            <a:fld id="{BE8713FA-014F-48CD-B372-BB998535F5C4}" type="datetimeFigureOut">
              <a:rPr lang="en-CA" smtClean="0"/>
              <a:t>2025-02-02</a:t>
            </a:fld>
            <a:endParaRPr lang="en-CA"/>
          </a:p>
        </p:txBody>
      </p:sp>
      <p:sp>
        <p:nvSpPr>
          <p:cNvPr id="3" name="Footer Placeholder 2">
            <a:extLst>
              <a:ext uri="{FF2B5EF4-FFF2-40B4-BE49-F238E27FC236}">
                <a16:creationId xmlns:a16="http://schemas.microsoft.com/office/drawing/2014/main" id="{F4C9BF15-E909-4B68-BCB3-E9522F789A4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F9EB22E-CC84-45A7-82EF-D01B37B71C3E}"/>
              </a:ext>
            </a:extLst>
          </p:cNvPr>
          <p:cNvSpPr>
            <a:spLocks noGrp="1"/>
          </p:cNvSpPr>
          <p:nvPr>
            <p:ph type="sldNum" sz="quarter" idx="12"/>
          </p:nvPr>
        </p:nvSpPr>
        <p:spPr/>
        <p:txBody>
          <a:bodyPr/>
          <a:lstStyle/>
          <a:p>
            <a:fld id="{E83585BC-698E-4D37-9536-5D8C86FAFEF5}" type="slidenum">
              <a:rPr lang="en-CA" smtClean="0"/>
              <a:t>‹#›</a:t>
            </a:fld>
            <a:endParaRPr lang="en-CA"/>
          </a:p>
        </p:txBody>
      </p:sp>
    </p:spTree>
    <p:extLst>
      <p:ext uri="{BB962C8B-B14F-4D97-AF65-F5344CB8AC3E}">
        <p14:creationId xmlns:p14="http://schemas.microsoft.com/office/powerpoint/2010/main" val="376494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C293CB-7B51-DA49-9B65-802FFF5782E8}" type="datetimeFigureOut">
              <a:rPr lang="en-BR" smtClean="0"/>
              <a:t>02/02/2025</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427123280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15BA3-4686-4531-8781-154FAF1E9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4B27377-0BD5-42BA-9245-6A668818EE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B181932-E7B7-4EF8-B2A7-0CE0B54195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7245BF-0E07-4C4D-B98F-3D4779614C28}"/>
              </a:ext>
            </a:extLst>
          </p:cNvPr>
          <p:cNvSpPr>
            <a:spLocks noGrp="1"/>
          </p:cNvSpPr>
          <p:nvPr>
            <p:ph type="dt" sz="half" idx="10"/>
          </p:nvPr>
        </p:nvSpPr>
        <p:spPr/>
        <p:txBody>
          <a:bodyPr/>
          <a:lstStyle/>
          <a:p>
            <a:fld id="{BE8713FA-014F-48CD-B372-BB998535F5C4}" type="datetimeFigureOut">
              <a:rPr lang="en-CA" smtClean="0"/>
              <a:t>2025-02-02</a:t>
            </a:fld>
            <a:endParaRPr lang="en-CA"/>
          </a:p>
        </p:txBody>
      </p:sp>
      <p:sp>
        <p:nvSpPr>
          <p:cNvPr id="6" name="Footer Placeholder 5">
            <a:extLst>
              <a:ext uri="{FF2B5EF4-FFF2-40B4-BE49-F238E27FC236}">
                <a16:creationId xmlns:a16="http://schemas.microsoft.com/office/drawing/2014/main" id="{FA95A9FF-4172-4E09-9FEA-6A77E7584DD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874431D4-AFF6-4C90-8900-D89D18206EAC}"/>
              </a:ext>
            </a:extLst>
          </p:cNvPr>
          <p:cNvSpPr>
            <a:spLocks noGrp="1"/>
          </p:cNvSpPr>
          <p:nvPr>
            <p:ph type="sldNum" sz="quarter" idx="12"/>
          </p:nvPr>
        </p:nvSpPr>
        <p:spPr/>
        <p:txBody>
          <a:bodyPr/>
          <a:lstStyle/>
          <a:p>
            <a:fld id="{E83585BC-698E-4D37-9536-5D8C86FAFEF5}" type="slidenum">
              <a:rPr lang="en-CA" smtClean="0"/>
              <a:t>‹#›</a:t>
            </a:fld>
            <a:endParaRPr lang="en-CA"/>
          </a:p>
        </p:txBody>
      </p:sp>
    </p:spTree>
    <p:extLst>
      <p:ext uri="{BB962C8B-B14F-4D97-AF65-F5344CB8AC3E}">
        <p14:creationId xmlns:p14="http://schemas.microsoft.com/office/powerpoint/2010/main" val="3473506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50BA-AC38-44F6-8D78-FAD5148FD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0DEECEB-7849-4F36-B173-90D5A5E2D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E606F2C-4540-481E-942D-6F9EB1196D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A1AC0-3CDB-4CF1-9FDA-016ECE19092A}"/>
              </a:ext>
            </a:extLst>
          </p:cNvPr>
          <p:cNvSpPr>
            <a:spLocks noGrp="1"/>
          </p:cNvSpPr>
          <p:nvPr>
            <p:ph type="dt" sz="half" idx="10"/>
          </p:nvPr>
        </p:nvSpPr>
        <p:spPr/>
        <p:txBody>
          <a:bodyPr/>
          <a:lstStyle/>
          <a:p>
            <a:fld id="{BE8713FA-014F-48CD-B372-BB998535F5C4}" type="datetimeFigureOut">
              <a:rPr lang="en-CA" smtClean="0"/>
              <a:t>2025-02-02</a:t>
            </a:fld>
            <a:endParaRPr lang="en-CA"/>
          </a:p>
        </p:txBody>
      </p:sp>
      <p:sp>
        <p:nvSpPr>
          <p:cNvPr id="6" name="Footer Placeholder 5">
            <a:extLst>
              <a:ext uri="{FF2B5EF4-FFF2-40B4-BE49-F238E27FC236}">
                <a16:creationId xmlns:a16="http://schemas.microsoft.com/office/drawing/2014/main" id="{DFC46843-A8D7-4E21-97E7-22827D282F6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08F9737-F141-48AF-98B1-B6E100134A5C}"/>
              </a:ext>
            </a:extLst>
          </p:cNvPr>
          <p:cNvSpPr>
            <a:spLocks noGrp="1"/>
          </p:cNvSpPr>
          <p:nvPr>
            <p:ph type="sldNum" sz="quarter" idx="12"/>
          </p:nvPr>
        </p:nvSpPr>
        <p:spPr/>
        <p:txBody>
          <a:bodyPr/>
          <a:lstStyle/>
          <a:p>
            <a:fld id="{E83585BC-698E-4D37-9536-5D8C86FAFEF5}" type="slidenum">
              <a:rPr lang="en-CA" smtClean="0"/>
              <a:t>‹#›</a:t>
            </a:fld>
            <a:endParaRPr lang="en-CA"/>
          </a:p>
        </p:txBody>
      </p:sp>
    </p:spTree>
    <p:extLst>
      <p:ext uri="{BB962C8B-B14F-4D97-AF65-F5344CB8AC3E}">
        <p14:creationId xmlns:p14="http://schemas.microsoft.com/office/powerpoint/2010/main" val="2659879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5A76-22A6-41DF-AD79-D763C0DA82B3}"/>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F4AA3A-7A5C-46E0-A80D-CD2DA87B50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8EF9D3-7B95-44F5-B92B-2D8CED7301C0}"/>
              </a:ext>
            </a:extLst>
          </p:cNvPr>
          <p:cNvSpPr>
            <a:spLocks noGrp="1"/>
          </p:cNvSpPr>
          <p:nvPr>
            <p:ph type="dt" sz="half" idx="10"/>
          </p:nvPr>
        </p:nvSpPr>
        <p:spPr/>
        <p:txBody>
          <a:bodyPr/>
          <a:lstStyle/>
          <a:p>
            <a:fld id="{BE8713FA-014F-48CD-B372-BB998535F5C4}" type="datetimeFigureOut">
              <a:rPr lang="en-CA" smtClean="0"/>
              <a:t>2025-02-02</a:t>
            </a:fld>
            <a:endParaRPr lang="en-CA"/>
          </a:p>
        </p:txBody>
      </p:sp>
      <p:sp>
        <p:nvSpPr>
          <p:cNvPr id="5" name="Footer Placeholder 4">
            <a:extLst>
              <a:ext uri="{FF2B5EF4-FFF2-40B4-BE49-F238E27FC236}">
                <a16:creationId xmlns:a16="http://schemas.microsoft.com/office/drawing/2014/main" id="{97676083-6C6C-4E06-BFF9-D5C8CA0D82C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0CB4DD-8A9F-4305-90F8-F3AA78B693A8}"/>
              </a:ext>
            </a:extLst>
          </p:cNvPr>
          <p:cNvSpPr>
            <a:spLocks noGrp="1"/>
          </p:cNvSpPr>
          <p:nvPr>
            <p:ph type="sldNum" sz="quarter" idx="12"/>
          </p:nvPr>
        </p:nvSpPr>
        <p:spPr/>
        <p:txBody>
          <a:bodyPr/>
          <a:lstStyle/>
          <a:p>
            <a:fld id="{E83585BC-698E-4D37-9536-5D8C86FAFEF5}" type="slidenum">
              <a:rPr lang="en-CA" smtClean="0"/>
              <a:t>‹#›</a:t>
            </a:fld>
            <a:endParaRPr lang="en-CA"/>
          </a:p>
        </p:txBody>
      </p:sp>
    </p:spTree>
    <p:extLst>
      <p:ext uri="{BB962C8B-B14F-4D97-AF65-F5344CB8AC3E}">
        <p14:creationId xmlns:p14="http://schemas.microsoft.com/office/powerpoint/2010/main" val="927153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74BFA5-8928-40B7-B0EB-0DDDC6BFCC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BDA70D2-58FE-4E6C-BA2F-3414C53532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0BA7C7F-FA7A-4118-B758-65DF04290890}"/>
              </a:ext>
            </a:extLst>
          </p:cNvPr>
          <p:cNvSpPr>
            <a:spLocks noGrp="1"/>
          </p:cNvSpPr>
          <p:nvPr>
            <p:ph type="dt" sz="half" idx="10"/>
          </p:nvPr>
        </p:nvSpPr>
        <p:spPr/>
        <p:txBody>
          <a:bodyPr/>
          <a:lstStyle/>
          <a:p>
            <a:fld id="{BE8713FA-014F-48CD-B372-BB998535F5C4}" type="datetimeFigureOut">
              <a:rPr lang="en-CA" smtClean="0"/>
              <a:t>2025-02-02</a:t>
            </a:fld>
            <a:endParaRPr lang="en-CA"/>
          </a:p>
        </p:txBody>
      </p:sp>
      <p:sp>
        <p:nvSpPr>
          <p:cNvPr id="5" name="Footer Placeholder 4">
            <a:extLst>
              <a:ext uri="{FF2B5EF4-FFF2-40B4-BE49-F238E27FC236}">
                <a16:creationId xmlns:a16="http://schemas.microsoft.com/office/drawing/2014/main" id="{C8AE7237-AEF9-417C-BF84-DEB73EB0A91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228BBC7-3B2B-4917-A79E-703AA15A57A3}"/>
              </a:ext>
            </a:extLst>
          </p:cNvPr>
          <p:cNvSpPr>
            <a:spLocks noGrp="1"/>
          </p:cNvSpPr>
          <p:nvPr>
            <p:ph type="sldNum" sz="quarter" idx="12"/>
          </p:nvPr>
        </p:nvSpPr>
        <p:spPr/>
        <p:txBody>
          <a:bodyPr/>
          <a:lstStyle/>
          <a:p>
            <a:fld id="{E83585BC-698E-4D37-9536-5D8C86FAFEF5}" type="slidenum">
              <a:rPr lang="en-CA" smtClean="0"/>
              <a:t>‹#›</a:t>
            </a:fld>
            <a:endParaRPr lang="en-CA"/>
          </a:p>
        </p:txBody>
      </p:sp>
    </p:spTree>
    <p:extLst>
      <p:ext uri="{BB962C8B-B14F-4D97-AF65-F5344CB8AC3E}">
        <p14:creationId xmlns:p14="http://schemas.microsoft.com/office/powerpoint/2010/main" val="1542804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BE1761-8C7D-473B-B32D-B7C84E99D90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31307" y="5654289"/>
            <a:ext cx="1265721" cy="802522"/>
          </a:xfrm>
          <a:prstGeom prst="rect">
            <a:avLst/>
          </a:prstGeom>
        </p:spPr>
      </p:pic>
      <p:sp>
        <p:nvSpPr>
          <p:cNvPr id="10" name="Slide Number Placeholder 5">
            <a:extLst>
              <a:ext uri="{FF2B5EF4-FFF2-40B4-BE49-F238E27FC236}">
                <a16:creationId xmlns:a16="http://schemas.microsoft.com/office/drawing/2014/main" id="{3954D1D2-0B41-48EE-979D-CAB24A18F660}"/>
              </a:ext>
            </a:extLst>
          </p:cNvPr>
          <p:cNvSpPr txBox="1">
            <a:spLocks/>
          </p:cNvSpPr>
          <p:nvPr userDrawn="1"/>
        </p:nvSpPr>
        <p:spPr>
          <a:xfrm>
            <a:off x="227013" y="6254625"/>
            <a:ext cx="360000" cy="270000"/>
          </a:xfrm>
          <a:prstGeom prst="rect">
            <a:avLst/>
          </a:prstGeom>
          <a:solidFill>
            <a:srgbClr val="E6E7E8"/>
          </a:solid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3B9C1EC-2B7B-4C8E-B23A-E18966255A19}" type="slidenum">
              <a:rPr lang="en-CA" sz="700" b="0" smtClean="0">
                <a:solidFill>
                  <a:srgbClr val="939598"/>
                </a:solidFill>
                <a:latin typeface="Open Sans" panose="020B0606030504020204" pitchFamily="34" charset="0"/>
                <a:ea typeface="Open Sans" panose="020B0606030504020204" pitchFamily="34" charset="0"/>
                <a:cs typeface="Open Sans" panose="020B0606030504020204" pitchFamily="34" charset="0"/>
              </a:rPr>
              <a:pPr algn="ctr"/>
              <a:t>‹#›</a:t>
            </a:fld>
            <a:endParaRPr lang="en-CA" sz="700" b="0">
              <a:solidFill>
                <a:srgbClr val="939598"/>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1915325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293CB-7B51-DA49-9B65-802FFF5782E8}" type="datetimeFigureOut">
              <a:rPr lang="en-BR" smtClean="0"/>
              <a:t>02/02/2025</a:t>
            </a:fld>
            <a:endParaRPr lang="en-BR"/>
          </a:p>
        </p:txBody>
      </p:sp>
      <p:sp>
        <p:nvSpPr>
          <p:cNvPr id="5" name="Footer Placeholder 4"/>
          <p:cNvSpPr>
            <a:spLocks noGrp="1"/>
          </p:cNvSpPr>
          <p:nvPr>
            <p:ph type="ftr" sz="quarter" idx="11"/>
          </p:nvPr>
        </p:nvSpPr>
        <p:spPr/>
        <p:txBody>
          <a:bodyPr/>
          <a:lstStyle/>
          <a:p>
            <a:endParaRPr lang="en-BR"/>
          </a:p>
        </p:txBody>
      </p:sp>
      <p:sp>
        <p:nvSpPr>
          <p:cNvPr id="6" name="Slide Number Placeholder 5"/>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8156502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C293CB-7B51-DA49-9B65-802FFF5782E8}" type="datetimeFigureOut">
              <a:rPr lang="en-BR" smtClean="0"/>
              <a:t>02/02/2025</a:t>
            </a:fld>
            <a:endParaRPr lang="en-BR"/>
          </a:p>
        </p:txBody>
      </p:sp>
      <p:sp>
        <p:nvSpPr>
          <p:cNvPr id="6" name="Footer Placeholder 5"/>
          <p:cNvSpPr>
            <a:spLocks noGrp="1"/>
          </p:cNvSpPr>
          <p:nvPr>
            <p:ph type="ftr" sz="quarter" idx="11"/>
          </p:nvPr>
        </p:nvSpPr>
        <p:spPr/>
        <p:txBody>
          <a:bodyPr/>
          <a:lstStyle/>
          <a:p>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9138656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C293CB-7B51-DA49-9B65-802FFF5782E8}" type="datetimeFigureOut">
              <a:rPr lang="en-BR" smtClean="0"/>
              <a:t>02/02/2025</a:t>
            </a:fld>
            <a:endParaRPr lang="en-BR"/>
          </a:p>
        </p:txBody>
      </p:sp>
      <p:sp>
        <p:nvSpPr>
          <p:cNvPr id="8" name="Footer Placeholder 7"/>
          <p:cNvSpPr>
            <a:spLocks noGrp="1"/>
          </p:cNvSpPr>
          <p:nvPr>
            <p:ph type="ftr" sz="quarter" idx="11"/>
          </p:nvPr>
        </p:nvSpPr>
        <p:spPr/>
        <p:txBody>
          <a:bodyPr/>
          <a:lstStyle/>
          <a:p>
            <a:endParaRPr lang="en-BR"/>
          </a:p>
        </p:txBody>
      </p:sp>
      <p:sp>
        <p:nvSpPr>
          <p:cNvPr id="9" name="Slide Number Placeholder 8"/>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15679062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C293CB-7B51-DA49-9B65-802FFF5782E8}" type="datetimeFigureOut">
              <a:rPr lang="en-BR" smtClean="0"/>
              <a:t>02/02/2025</a:t>
            </a:fld>
            <a:endParaRPr lang="en-BR"/>
          </a:p>
        </p:txBody>
      </p:sp>
      <p:sp>
        <p:nvSpPr>
          <p:cNvPr id="4" name="Footer Placeholder 3"/>
          <p:cNvSpPr>
            <a:spLocks noGrp="1"/>
          </p:cNvSpPr>
          <p:nvPr>
            <p:ph type="ftr" sz="quarter" idx="11"/>
          </p:nvPr>
        </p:nvSpPr>
        <p:spPr/>
        <p:txBody>
          <a:bodyPr/>
          <a:lstStyle/>
          <a:p>
            <a:endParaRPr lang="en-BR"/>
          </a:p>
        </p:txBody>
      </p:sp>
      <p:sp>
        <p:nvSpPr>
          <p:cNvPr id="5" name="Slide Number Placeholder 4"/>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40456902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C293CB-7B51-DA49-9B65-802FFF5782E8}" type="datetimeFigureOut">
              <a:rPr lang="en-BR" smtClean="0"/>
              <a:t>02/02/2025</a:t>
            </a:fld>
            <a:endParaRPr lang="en-BR"/>
          </a:p>
        </p:txBody>
      </p:sp>
      <p:sp>
        <p:nvSpPr>
          <p:cNvPr id="3" name="Footer Placeholder 2"/>
          <p:cNvSpPr>
            <a:spLocks noGrp="1"/>
          </p:cNvSpPr>
          <p:nvPr>
            <p:ph type="ftr" sz="quarter" idx="11"/>
          </p:nvPr>
        </p:nvSpPr>
        <p:spPr/>
        <p:txBody>
          <a:bodyPr/>
          <a:lstStyle/>
          <a:p>
            <a:endParaRPr lang="en-BR"/>
          </a:p>
        </p:txBody>
      </p:sp>
      <p:sp>
        <p:nvSpPr>
          <p:cNvPr id="4" name="Slide Number Placeholder 3"/>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42117027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C293CB-7B51-DA49-9B65-802FFF5782E8}" type="datetimeFigureOut">
              <a:rPr lang="en-BR" smtClean="0"/>
              <a:t>02/02/2025</a:t>
            </a:fld>
            <a:endParaRPr lang="en-BR"/>
          </a:p>
        </p:txBody>
      </p:sp>
      <p:sp>
        <p:nvSpPr>
          <p:cNvPr id="6" name="Footer Placeholder 5"/>
          <p:cNvSpPr>
            <a:spLocks noGrp="1"/>
          </p:cNvSpPr>
          <p:nvPr>
            <p:ph type="ftr" sz="quarter" idx="11"/>
          </p:nvPr>
        </p:nvSpPr>
        <p:spPr/>
        <p:txBody>
          <a:bodyPr/>
          <a:lstStyle/>
          <a:p>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25769884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C293CB-7B51-DA49-9B65-802FFF5782E8}" type="datetimeFigureOut">
              <a:rPr lang="en-BR" smtClean="0"/>
              <a:t>02/02/2025</a:t>
            </a:fld>
            <a:endParaRPr lang="en-BR"/>
          </a:p>
        </p:txBody>
      </p:sp>
      <p:sp>
        <p:nvSpPr>
          <p:cNvPr id="6" name="Footer Placeholder 5"/>
          <p:cNvSpPr>
            <a:spLocks noGrp="1"/>
          </p:cNvSpPr>
          <p:nvPr>
            <p:ph type="ftr" sz="quarter" idx="11"/>
          </p:nvPr>
        </p:nvSpPr>
        <p:spPr/>
        <p:txBody>
          <a:bodyPr/>
          <a:lstStyle/>
          <a:p>
            <a:endParaRPr lang="en-BR"/>
          </a:p>
        </p:txBody>
      </p:sp>
      <p:sp>
        <p:nvSpPr>
          <p:cNvPr id="7" name="Slide Number Placeholder 6"/>
          <p:cNvSpPr>
            <a:spLocks noGrp="1"/>
          </p:cNvSpPr>
          <p:nvPr>
            <p:ph type="sldNum" sz="quarter" idx="12"/>
          </p:nvPr>
        </p:nvSpPr>
        <p:spPr/>
        <p:txBody>
          <a:bodyPr/>
          <a:lstStyle/>
          <a:p>
            <a:fld id="{1DD2329F-4466-CF40-B6ED-54F4323C280B}" type="slidenum">
              <a:rPr lang="en-BR" smtClean="0"/>
              <a:t>‹#›</a:t>
            </a:fld>
            <a:endParaRPr lang="en-BR"/>
          </a:p>
        </p:txBody>
      </p:sp>
    </p:spTree>
    <p:extLst>
      <p:ext uri="{BB962C8B-B14F-4D97-AF65-F5344CB8AC3E}">
        <p14:creationId xmlns:p14="http://schemas.microsoft.com/office/powerpoint/2010/main" val="35497778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293CB-7B51-DA49-9B65-802FFF5782E8}" type="datetimeFigureOut">
              <a:rPr lang="en-BR" smtClean="0"/>
              <a:t>02/02/2025</a:t>
            </a:fld>
            <a:endParaRPr lang="en-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2329F-4466-CF40-B6ED-54F4323C280B}" type="slidenum">
              <a:rPr lang="en-BR" smtClean="0"/>
              <a:t>‹#›</a:t>
            </a:fld>
            <a:endParaRPr lang="en-BR"/>
          </a:p>
        </p:txBody>
      </p:sp>
    </p:spTree>
    <p:extLst>
      <p:ext uri="{BB962C8B-B14F-4D97-AF65-F5344CB8AC3E}">
        <p14:creationId xmlns:p14="http://schemas.microsoft.com/office/powerpoint/2010/main" val="423746782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2F76F-B3DF-4519-BA58-DE26FDB396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FB42FC1-6C88-4433-A658-1BAE6209DD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C14CE2B-146F-487D-8A27-E8D65F8514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713FA-014F-48CD-B372-BB998535F5C4}" type="datetimeFigureOut">
              <a:rPr lang="en-CA" smtClean="0"/>
              <a:t>2025-02-02</a:t>
            </a:fld>
            <a:endParaRPr lang="en-CA"/>
          </a:p>
        </p:txBody>
      </p:sp>
      <p:sp>
        <p:nvSpPr>
          <p:cNvPr id="5" name="Footer Placeholder 4">
            <a:extLst>
              <a:ext uri="{FF2B5EF4-FFF2-40B4-BE49-F238E27FC236}">
                <a16:creationId xmlns:a16="http://schemas.microsoft.com/office/drawing/2014/main" id="{689CD424-781F-4543-B1BB-2952AA61D6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F6CD9FC-7631-43B0-9733-7807037B3B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3585BC-698E-4D37-9536-5D8C86FAFEF5}" type="slidenum">
              <a:rPr lang="en-CA" smtClean="0"/>
              <a:t>‹#›</a:t>
            </a:fld>
            <a:endParaRPr lang="en-CA"/>
          </a:p>
        </p:txBody>
      </p:sp>
    </p:spTree>
    <p:extLst>
      <p:ext uri="{BB962C8B-B14F-4D97-AF65-F5344CB8AC3E}">
        <p14:creationId xmlns:p14="http://schemas.microsoft.com/office/powerpoint/2010/main" val="197947622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8.emf"/><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8.emf"/><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8.emf"/><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3.sv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CECC35-C5A6-40CD-3CFA-4B95400CD190}"/>
              </a:ext>
            </a:extLst>
          </p:cNvPr>
          <p:cNvSpPr/>
          <p:nvPr/>
        </p:nvSpPr>
        <p:spPr>
          <a:xfrm>
            <a:off x="-5935" y="6747062"/>
            <a:ext cx="12205857" cy="128739"/>
          </a:xfrm>
          <a:prstGeom prst="rect">
            <a:avLst/>
          </a:prstGeom>
          <a:solidFill>
            <a:srgbClr val="007D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F039842-EE3C-1532-3903-68AB79D35D5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558"/>
                    </a14:imgEffect>
                    <a14:imgEffect>
                      <a14:saturation sat="98000"/>
                    </a14:imgEffect>
                    <a14:imgEffect>
                      <a14:brightnessContrast bright="-18000" contrast="-21000"/>
                    </a14:imgEffect>
                  </a14:imgLayer>
                </a14:imgProps>
              </a:ext>
              <a:ext uri="{28A0092B-C50C-407E-A947-70E740481C1C}">
                <a14:useLocalDpi xmlns:a14="http://schemas.microsoft.com/office/drawing/2010/main" val="0"/>
              </a:ext>
            </a:extLst>
          </a:blip>
          <a:srcRect/>
          <a:stretch>
            <a:fillRect/>
          </a:stretch>
        </p:blipFill>
        <p:spPr bwMode="auto">
          <a:xfrm>
            <a:off x="0" y="-175586"/>
            <a:ext cx="12199922" cy="6760235"/>
          </a:xfrm>
          <a:prstGeom prst="rect">
            <a:avLst/>
          </a:prstGeom>
          <a:noFill/>
          <a:extLst>
            <a:ext uri="{909E8E84-426E-40DD-AFC4-6F175D3DCCD1}">
              <a14:hiddenFill xmlns:a14="http://schemas.microsoft.com/office/drawing/2010/main">
                <a:solidFill>
                  <a:srgbClr val="FFFFFF"/>
                </a:solidFill>
              </a14:hiddenFill>
            </a:ext>
          </a:extLst>
        </p:spPr>
      </p:pic>
      <p:sp>
        <p:nvSpPr>
          <p:cNvPr id="2" name="Isosceles Triangle 1">
            <a:extLst>
              <a:ext uri="{FF2B5EF4-FFF2-40B4-BE49-F238E27FC236}">
                <a16:creationId xmlns:a16="http://schemas.microsoft.com/office/drawing/2014/main" id="{A6C208D9-AD1C-4215-A54F-741C010BFA6D}"/>
              </a:ext>
            </a:extLst>
          </p:cNvPr>
          <p:cNvSpPr/>
          <p:nvPr/>
        </p:nvSpPr>
        <p:spPr>
          <a:xfrm>
            <a:off x="-5935" y="3296875"/>
            <a:ext cx="12227326" cy="3561125"/>
          </a:xfrm>
          <a:custGeom>
            <a:avLst/>
            <a:gdLst>
              <a:gd name="connsiteX0" fmla="*/ 0 w 12467143"/>
              <a:gd name="connsiteY0" fmla="*/ 3607806 h 3607806"/>
              <a:gd name="connsiteX1" fmla="*/ 6233572 w 12467143"/>
              <a:gd name="connsiteY1" fmla="*/ 0 h 3607806"/>
              <a:gd name="connsiteX2" fmla="*/ 12467143 w 12467143"/>
              <a:gd name="connsiteY2" fmla="*/ 3607806 h 3607806"/>
              <a:gd name="connsiteX3" fmla="*/ 0 w 12467143"/>
              <a:gd name="connsiteY3" fmla="*/ 3607806 h 3607806"/>
              <a:gd name="connsiteX0" fmla="*/ 0 w 12467143"/>
              <a:gd name="connsiteY0" fmla="*/ 3589700 h 3589700"/>
              <a:gd name="connsiteX1" fmla="*/ 22895 w 12467143"/>
              <a:gd name="connsiteY1" fmla="*/ 0 h 3589700"/>
              <a:gd name="connsiteX2" fmla="*/ 12467143 w 12467143"/>
              <a:gd name="connsiteY2" fmla="*/ 3589700 h 3589700"/>
              <a:gd name="connsiteX3" fmla="*/ 0 w 12467143"/>
              <a:gd name="connsiteY3" fmla="*/ 3589700 h 3589700"/>
              <a:gd name="connsiteX0" fmla="*/ 0 w 12467143"/>
              <a:gd name="connsiteY0" fmla="*/ 3589700 h 3589700"/>
              <a:gd name="connsiteX1" fmla="*/ 22895 w 12467143"/>
              <a:gd name="connsiteY1" fmla="*/ 0 h 3589700"/>
              <a:gd name="connsiteX2" fmla="*/ 12467143 w 12467143"/>
              <a:gd name="connsiteY2" fmla="*/ 3589700 h 3589700"/>
              <a:gd name="connsiteX3" fmla="*/ 0 w 12467143"/>
              <a:gd name="connsiteY3" fmla="*/ 3589700 h 3589700"/>
              <a:gd name="connsiteX0" fmla="*/ 0 w 13535735"/>
              <a:gd name="connsiteY0" fmla="*/ 3590343 h 3650451"/>
              <a:gd name="connsiteX1" fmla="*/ 22895 w 13535735"/>
              <a:gd name="connsiteY1" fmla="*/ 643 h 3650451"/>
              <a:gd name="connsiteX2" fmla="*/ 11459578 w 13535735"/>
              <a:gd name="connsiteY2" fmla="*/ 3297266 h 3650451"/>
              <a:gd name="connsiteX3" fmla="*/ 12467143 w 13535735"/>
              <a:gd name="connsiteY3" fmla="*/ 3590343 h 3650451"/>
              <a:gd name="connsiteX4" fmla="*/ 0 w 13535735"/>
              <a:gd name="connsiteY4" fmla="*/ 3590343 h 3650451"/>
              <a:gd name="connsiteX0" fmla="*/ 0 w 13672612"/>
              <a:gd name="connsiteY0" fmla="*/ 3590401 h 3590401"/>
              <a:gd name="connsiteX1" fmla="*/ 22895 w 13672612"/>
              <a:gd name="connsiteY1" fmla="*/ 701 h 3590401"/>
              <a:gd name="connsiteX2" fmla="*/ 11833289 w 13672612"/>
              <a:gd name="connsiteY2" fmla="*/ 3066737 h 3590401"/>
              <a:gd name="connsiteX3" fmla="*/ 12467143 w 13672612"/>
              <a:gd name="connsiteY3" fmla="*/ 3590401 h 3590401"/>
              <a:gd name="connsiteX4" fmla="*/ 0 w 13672612"/>
              <a:gd name="connsiteY4" fmla="*/ 3590401 h 3590401"/>
              <a:gd name="connsiteX0" fmla="*/ 0 w 13208505"/>
              <a:gd name="connsiteY0" fmla="*/ 3590401 h 3590401"/>
              <a:gd name="connsiteX1" fmla="*/ 22895 w 13208505"/>
              <a:gd name="connsiteY1" fmla="*/ 701 h 3590401"/>
              <a:gd name="connsiteX2" fmla="*/ 11833289 w 13208505"/>
              <a:gd name="connsiteY2" fmla="*/ 3066737 h 3590401"/>
              <a:gd name="connsiteX3" fmla="*/ 12467143 w 13208505"/>
              <a:gd name="connsiteY3" fmla="*/ 3590401 h 3590401"/>
              <a:gd name="connsiteX4" fmla="*/ 0 w 13208505"/>
              <a:gd name="connsiteY4" fmla="*/ 3590401 h 3590401"/>
              <a:gd name="connsiteX0" fmla="*/ 0 w 13338244"/>
              <a:gd name="connsiteY0" fmla="*/ 3590416 h 3590416"/>
              <a:gd name="connsiteX1" fmla="*/ 22895 w 13338244"/>
              <a:gd name="connsiteY1" fmla="*/ 716 h 3590416"/>
              <a:gd name="connsiteX2" fmla="*/ 12395996 w 13338244"/>
              <a:gd name="connsiteY2" fmla="*/ 3012044 h 3590416"/>
              <a:gd name="connsiteX3" fmla="*/ 12467143 w 13338244"/>
              <a:gd name="connsiteY3" fmla="*/ 3590416 h 3590416"/>
              <a:gd name="connsiteX4" fmla="*/ 0 w 13338244"/>
              <a:gd name="connsiteY4" fmla="*/ 3590416 h 3590416"/>
              <a:gd name="connsiteX0" fmla="*/ 0 w 12537204"/>
              <a:gd name="connsiteY0" fmla="*/ 3590416 h 3599545"/>
              <a:gd name="connsiteX1" fmla="*/ 22895 w 12537204"/>
              <a:gd name="connsiteY1" fmla="*/ 716 h 3599545"/>
              <a:gd name="connsiteX2" fmla="*/ 12395996 w 12537204"/>
              <a:gd name="connsiteY2" fmla="*/ 3012044 h 3599545"/>
              <a:gd name="connsiteX3" fmla="*/ 12467143 w 12537204"/>
              <a:gd name="connsiteY3" fmla="*/ 3590416 h 3599545"/>
              <a:gd name="connsiteX4" fmla="*/ 0 w 12537204"/>
              <a:gd name="connsiteY4" fmla="*/ 3590416 h 3599545"/>
              <a:gd name="connsiteX0" fmla="*/ 0 w 12491506"/>
              <a:gd name="connsiteY0" fmla="*/ 3590416 h 3590416"/>
              <a:gd name="connsiteX1" fmla="*/ 22895 w 12491506"/>
              <a:gd name="connsiteY1" fmla="*/ 716 h 3590416"/>
              <a:gd name="connsiteX2" fmla="*/ 12395996 w 12491506"/>
              <a:gd name="connsiteY2" fmla="*/ 3012044 h 3590416"/>
              <a:gd name="connsiteX3" fmla="*/ 12467143 w 12491506"/>
              <a:gd name="connsiteY3" fmla="*/ 3590416 h 3590416"/>
              <a:gd name="connsiteX4" fmla="*/ 0 w 12491506"/>
              <a:gd name="connsiteY4" fmla="*/ 3590416 h 3590416"/>
              <a:gd name="connsiteX0" fmla="*/ 0 w 12496365"/>
              <a:gd name="connsiteY0" fmla="*/ 3590416 h 3590416"/>
              <a:gd name="connsiteX1" fmla="*/ 22895 w 12496365"/>
              <a:gd name="connsiteY1" fmla="*/ 716 h 3590416"/>
              <a:gd name="connsiteX2" fmla="*/ 12395996 w 12496365"/>
              <a:gd name="connsiteY2" fmla="*/ 3012044 h 3590416"/>
              <a:gd name="connsiteX3" fmla="*/ 12467143 w 12496365"/>
              <a:gd name="connsiteY3" fmla="*/ 3590416 h 3590416"/>
              <a:gd name="connsiteX4" fmla="*/ 0 w 12496365"/>
              <a:gd name="connsiteY4" fmla="*/ 3590416 h 3590416"/>
              <a:gd name="connsiteX0" fmla="*/ 0 w 12467143"/>
              <a:gd name="connsiteY0" fmla="*/ 3590416 h 3590416"/>
              <a:gd name="connsiteX1" fmla="*/ 22895 w 12467143"/>
              <a:gd name="connsiteY1" fmla="*/ 716 h 3590416"/>
              <a:gd name="connsiteX2" fmla="*/ 12395996 w 12467143"/>
              <a:gd name="connsiteY2" fmla="*/ 3012044 h 3590416"/>
              <a:gd name="connsiteX3" fmla="*/ 12467143 w 12467143"/>
              <a:gd name="connsiteY3" fmla="*/ 3590416 h 3590416"/>
              <a:gd name="connsiteX4" fmla="*/ 0 w 12467143"/>
              <a:gd name="connsiteY4" fmla="*/ 3590416 h 3590416"/>
              <a:gd name="connsiteX0" fmla="*/ 0 w 12467143"/>
              <a:gd name="connsiteY0" fmla="*/ 3589700 h 3589700"/>
              <a:gd name="connsiteX1" fmla="*/ 22895 w 12467143"/>
              <a:gd name="connsiteY1" fmla="*/ 0 h 3589700"/>
              <a:gd name="connsiteX2" fmla="*/ 12395996 w 12467143"/>
              <a:gd name="connsiteY2" fmla="*/ 3011328 h 3589700"/>
              <a:gd name="connsiteX3" fmla="*/ 12467143 w 12467143"/>
              <a:gd name="connsiteY3" fmla="*/ 3589700 h 3589700"/>
              <a:gd name="connsiteX4" fmla="*/ 0 w 12467143"/>
              <a:gd name="connsiteY4" fmla="*/ 3589700 h 3589700"/>
              <a:gd name="connsiteX0" fmla="*/ 0 w 12467143"/>
              <a:gd name="connsiteY0" fmla="*/ 3589700 h 3589700"/>
              <a:gd name="connsiteX1" fmla="*/ 22895 w 12467143"/>
              <a:gd name="connsiteY1" fmla="*/ 0 h 3589700"/>
              <a:gd name="connsiteX2" fmla="*/ 12395996 w 12467143"/>
              <a:gd name="connsiteY2" fmla="*/ 3011328 h 3589700"/>
              <a:gd name="connsiteX3" fmla="*/ 12467143 w 12467143"/>
              <a:gd name="connsiteY3" fmla="*/ 3589700 h 3589700"/>
              <a:gd name="connsiteX4" fmla="*/ 0 w 12467143"/>
              <a:gd name="connsiteY4" fmla="*/ 3589700 h 3589700"/>
              <a:gd name="connsiteX0" fmla="*/ 0 w 12443697"/>
              <a:gd name="connsiteY0" fmla="*/ 3589700 h 3597515"/>
              <a:gd name="connsiteX1" fmla="*/ 22895 w 12443697"/>
              <a:gd name="connsiteY1" fmla="*/ 0 h 3597515"/>
              <a:gd name="connsiteX2" fmla="*/ 12395996 w 12443697"/>
              <a:gd name="connsiteY2" fmla="*/ 3011328 h 3597515"/>
              <a:gd name="connsiteX3" fmla="*/ 12443697 w 12443697"/>
              <a:gd name="connsiteY3" fmla="*/ 3597515 h 3597515"/>
              <a:gd name="connsiteX4" fmla="*/ 0 w 12443697"/>
              <a:gd name="connsiteY4" fmla="*/ 3589700 h 3597515"/>
              <a:gd name="connsiteX0" fmla="*/ 0 w 12443697"/>
              <a:gd name="connsiteY0" fmla="*/ 3589700 h 3597515"/>
              <a:gd name="connsiteX1" fmla="*/ 22895 w 12443697"/>
              <a:gd name="connsiteY1" fmla="*/ 0 h 3597515"/>
              <a:gd name="connsiteX2" fmla="*/ 12395996 w 12443697"/>
              <a:gd name="connsiteY2" fmla="*/ 2615088 h 3597515"/>
              <a:gd name="connsiteX3" fmla="*/ 12443697 w 12443697"/>
              <a:gd name="connsiteY3" fmla="*/ 3597515 h 3597515"/>
              <a:gd name="connsiteX4" fmla="*/ 0 w 12443697"/>
              <a:gd name="connsiteY4" fmla="*/ 3589700 h 3597515"/>
              <a:gd name="connsiteX0" fmla="*/ 0 w 12443697"/>
              <a:gd name="connsiteY0" fmla="*/ 3589700 h 3597515"/>
              <a:gd name="connsiteX1" fmla="*/ 22895 w 12443697"/>
              <a:gd name="connsiteY1" fmla="*/ 0 h 3597515"/>
              <a:gd name="connsiteX2" fmla="*/ 12395996 w 12443697"/>
              <a:gd name="connsiteY2" fmla="*/ 2615088 h 3597515"/>
              <a:gd name="connsiteX3" fmla="*/ 12443697 w 12443697"/>
              <a:gd name="connsiteY3" fmla="*/ 3597515 h 3597515"/>
              <a:gd name="connsiteX4" fmla="*/ 0 w 12443697"/>
              <a:gd name="connsiteY4" fmla="*/ 3589700 h 3597515"/>
              <a:gd name="connsiteX0" fmla="*/ 0 w 12395996"/>
              <a:gd name="connsiteY0" fmla="*/ 3589700 h 3589700"/>
              <a:gd name="connsiteX1" fmla="*/ 22895 w 12395996"/>
              <a:gd name="connsiteY1" fmla="*/ 0 h 3589700"/>
              <a:gd name="connsiteX2" fmla="*/ 12395996 w 12395996"/>
              <a:gd name="connsiteY2" fmla="*/ 2615088 h 3589700"/>
              <a:gd name="connsiteX3" fmla="*/ 12358934 w 12395996"/>
              <a:gd name="connsiteY3" fmla="*/ 3582275 h 3589700"/>
              <a:gd name="connsiteX4" fmla="*/ 0 w 12395996"/>
              <a:gd name="connsiteY4" fmla="*/ 3589700 h 3589700"/>
              <a:gd name="connsiteX0" fmla="*/ 0 w 12358934"/>
              <a:gd name="connsiteY0" fmla="*/ 3589700 h 3589700"/>
              <a:gd name="connsiteX1" fmla="*/ 22895 w 12358934"/>
              <a:gd name="connsiteY1" fmla="*/ 0 h 3589700"/>
              <a:gd name="connsiteX2" fmla="*/ 12342056 w 12358934"/>
              <a:gd name="connsiteY2" fmla="*/ 257698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57698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371248 h 3589700"/>
              <a:gd name="connsiteX3" fmla="*/ 12358934 w 12358934"/>
              <a:gd name="connsiteY3" fmla="*/ 3582275 h 3589700"/>
              <a:gd name="connsiteX4" fmla="*/ 0 w 12358934"/>
              <a:gd name="connsiteY4" fmla="*/ 3589700 h 3589700"/>
              <a:gd name="connsiteX0" fmla="*/ 0 w 12358934"/>
              <a:gd name="connsiteY0" fmla="*/ 3589700 h 3589700"/>
              <a:gd name="connsiteX1" fmla="*/ 22895 w 12358934"/>
              <a:gd name="connsiteY1" fmla="*/ 0 h 3589700"/>
              <a:gd name="connsiteX2" fmla="*/ 12342056 w 12358934"/>
              <a:gd name="connsiteY2" fmla="*/ 2371248 h 3589700"/>
              <a:gd name="connsiteX3" fmla="*/ 12358934 w 12358934"/>
              <a:gd name="connsiteY3" fmla="*/ 3582275 h 3589700"/>
              <a:gd name="connsiteX4" fmla="*/ 0 w 12358934"/>
              <a:gd name="connsiteY4" fmla="*/ 3589700 h 3589700"/>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 name="connsiteX0" fmla="*/ 6002 w 12364936"/>
              <a:gd name="connsiteY0" fmla="*/ 3561125 h 3561125"/>
              <a:gd name="connsiteX1" fmla="*/ 0 w 12364936"/>
              <a:gd name="connsiteY1" fmla="*/ 0 h 3561125"/>
              <a:gd name="connsiteX2" fmla="*/ 12348058 w 12364936"/>
              <a:gd name="connsiteY2" fmla="*/ 2342673 h 3561125"/>
              <a:gd name="connsiteX3" fmla="*/ 12364936 w 12364936"/>
              <a:gd name="connsiteY3" fmla="*/ 3553700 h 3561125"/>
              <a:gd name="connsiteX4" fmla="*/ 6002 w 12364936"/>
              <a:gd name="connsiteY4" fmla="*/ 3561125 h 356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4936" h="3561125">
                <a:moveTo>
                  <a:pt x="6002" y="3561125"/>
                </a:moveTo>
                <a:cubicBezTo>
                  <a:pt x="4001" y="2374083"/>
                  <a:pt x="3001" y="1780562"/>
                  <a:pt x="0" y="0"/>
                </a:cubicBezTo>
                <a:lnTo>
                  <a:pt x="12348058" y="2342673"/>
                </a:lnTo>
                <a:cubicBezTo>
                  <a:pt x="12335071" y="2717938"/>
                  <a:pt x="12352554" y="3530611"/>
                  <a:pt x="12364936" y="3553700"/>
                </a:cubicBezTo>
                <a:lnTo>
                  <a:pt x="6002" y="3561125"/>
                </a:lnTo>
                <a:close/>
              </a:path>
            </a:pathLst>
          </a:custGeom>
          <a:solidFill>
            <a:srgbClr val="007DC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DC3"/>
              </a:solidFill>
            </a:endParaRPr>
          </a:p>
        </p:txBody>
      </p:sp>
      <p:sp>
        <p:nvSpPr>
          <p:cNvPr id="6" name="Rectangle 5">
            <a:extLst>
              <a:ext uri="{FF2B5EF4-FFF2-40B4-BE49-F238E27FC236}">
                <a16:creationId xmlns:a16="http://schemas.microsoft.com/office/drawing/2014/main" id="{3D27AD02-D1E0-44B4-A552-0B16ADB68817}"/>
              </a:ext>
            </a:extLst>
          </p:cNvPr>
          <p:cNvSpPr/>
          <p:nvPr/>
        </p:nvSpPr>
        <p:spPr>
          <a:xfrm>
            <a:off x="9161417" y="6377732"/>
            <a:ext cx="2924531" cy="369332"/>
          </a:xfrm>
          <a:prstGeom prst="rect">
            <a:avLst/>
          </a:prstGeom>
        </p:spPr>
        <p:txBody>
          <a:bodyPr wrap="square">
            <a:spAutoFit/>
          </a:bodyPr>
          <a:lstStyle/>
          <a:p>
            <a:pPr algn="r"/>
            <a:r>
              <a:rPr lang="en-US">
                <a:solidFill>
                  <a:schemeClr val="bg1"/>
                </a:solidFill>
                <a:latin typeface="Arial" panose="020B0604020202020204" pitchFamily="34" charset="0"/>
                <a:ea typeface="Open Sans" panose="020B0606030504020204" pitchFamily="34" charset="0"/>
                <a:cs typeface="Arial" panose="020B0604020202020204" pitchFamily="34" charset="0"/>
              </a:rPr>
              <a:t>niagaracollegetoronto.ca</a:t>
            </a:r>
            <a:endParaRPr lang="x-none">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7187429-2A8C-4CDF-BEAF-38B710B16FB0}"/>
              </a:ext>
            </a:extLst>
          </p:cNvPr>
          <p:cNvSpPr txBox="1"/>
          <p:nvPr/>
        </p:nvSpPr>
        <p:spPr>
          <a:xfrm>
            <a:off x="166251" y="4773775"/>
            <a:ext cx="10293127" cy="1938992"/>
          </a:xfrm>
          <a:prstGeom prst="rect">
            <a:avLst/>
          </a:prstGeom>
          <a:noFill/>
          <a:effectLst>
            <a:outerShdw blurRad="50800" dist="50800" dir="11460000" algn="ctr" rotWithShape="0">
              <a:srgbClr val="145D97"/>
            </a:outerShdw>
          </a:effectLst>
        </p:spPr>
        <p:txBody>
          <a:bodyPr wrap="square" lIns="91440" tIns="45720" rIns="91440" bIns="45720" anchor="t">
            <a:spAutoFit/>
          </a:bodyPr>
          <a:lstStyle/>
          <a:p>
            <a:r>
              <a:rPr lang="en-US" sz="2400" dirty="0">
                <a:solidFill>
                  <a:srgbClr val="ECF7FF"/>
                </a:solidFill>
                <a:latin typeface="Arial" panose="020B0604020202020204" pitchFamily="34" charset="0"/>
                <a:cs typeface="Arial" panose="020B0604020202020204" pitchFamily="34" charset="0"/>
              </a:rPr>
              <a:t>Course title :Mobile and Windows Store Development</a:t>
            </a:r>
          </a:p>
          <a:p>
            <a:r>
              <a:rPr lang="en-US" sz="2400" dirty="0">
                <a:solidFill>
                  <a:srgbClr val="ECF7FF"/>
                </a:solidFill>
                <a:latin typeface="Arial" panose="020B0604020202020204" pitchFamily="34" charset="0"/>
                <a:cs typeface="Arial" panose="020B0604020202020204" pitchFamily="34" charset="0"/>
              </a:rPr>
              <a:t>Code :PROG1442</a:t>
            </a:r>
          </a:p>
          <a:p>
            <a:r>
              <a:rPr lang="en-US" sz="2400" dirty="0">
                <a:solidFill>
                  <a:srgbClr val="ECF7FF"/>
                </a:solidFill>
                <a:latin typeface="Arial" panose="020B0604020202020204" pitchFamily="34" charset="0"/>
                <a:cs typeface="Arial" panose="020B0604020202020204" pitchFamily="34" charset="0"/>
              </a:rPr>
              <a:t>Instructor's name :</a:t>
            </a:r>
          </a:p>
          <a:p>
            <a:r>
              <a:rPr lang="en-US" sz="2400" dirty="0">
                <a:solidFill>
                  <a:srgbClr val="ECF7FF"/>
                </a:solidFill>
                <a:latin typeface="Arial" panose="020B0604020202020204" pitchFamily="34" charset="0"/>
                <a:cs typeface="Arial" panose="020B0604020202020204" pitchFamily="34" charset="0"/>
              </a:rPr>
              <a:t>Session Number : 5</a:t>
            </a:r>
          </a:p>
          <a:p>
            <a:r>
              <a:rPr lang="en-US" sz="2400" dirty="0">
                <a:solidFill>
                  <a:srgbClr val="ECF7FF"/>
                </a:solidFill>
                <a:latin typeface="Arial" panose="020B0604020202020204" pitchFamily="34" charset="0"/>
                <a:cs typeface="Arial" panose="020B0604020202020204" pitchFamily="34" charset="0"/>
              </a:rPr>
              <a:t>Date : </a:t>
            </a:r>
            <a:r>
              <a:rPr lang="en-CA" sz="2400" dirty="0">
                <a:solidFill>
                  <a:srgbClr val="ECF7FF"/>
                </a:solidFill>
                <a:latin typeface="Arial" panose="020B0604020202020204" pitchFamily="34" charset="0"/>
                <a:cs typeface="Arial" panose="020B0604020202020204" pitchFamily="34" charset="0"/>
              </a:rPr>
              <a:t>2024</a:t>
            </a:r>
            <a:endParaRPr lang="en-US" sz="2400" dirty="0">
              <a:solidFill>
                <a:srgbClr val="ECF7FF"/>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1074932-06D4-4641-8407-9325F542553B}"/>
              </a:ext>
            </a:extLst>
          </p:cNvPr>
          <p:cNvSpPr/>
          <p:nvPr/>
        </p:nvSpPr>
        <p:spPr>
          <a:xfrm rot="20543358">
            <a:off x="7116806" y="3907751"/>
            <a:ext cx="5374935" cy="1369837"/>
          </a:xfrm>
          <a:custGeom>
            <a:avLst/>
            <a:gdLst>
              <a:gd name="connsiteX0" fmla="*/ 0 w 6178677"/>
              <a:gd name="connsiteY0" fmla="*/ 0 h 1302912"/>
              <a:gd name="connsiteX1" fmla="*/ 6178677 w 6178677"/>
              <a:gd name="connsiteY1" fmla="*/ 0 h 1302912"/>
              <a:gd name="connsiteX2" fmla="*/ 6178677 w 6178677"/>
              <a:gd name="connsiteY2" fmla="*/ 1302912 h 1302912"/>
              <a:gd name="connsiteX3" fmla="*/ 0 w 6178677"/>
              <a:gd name="connsiteY3" fmla="*/ 1302912 h 1302912"/>
              <a:gd name="connsiteX4" fmla="*/ 0 w 6178677"/>
              <a:gd name="connsiteY4" fmla="*/ 0 h 1302912"/>
              <a:gd name="connsiteX0" fmla="*/ 0 w 6178677"/>
              <a:gd name="connsiteY0" fmla="*/ 0 h 1302912"/>
              <a:gd name="connsiteX1" fmla="*/ 6178677 w 6178677"/>
              <a:gd name="connsiteY1" fmla="*/ 0 h 1302912"/>
              <a:gd name="connsiteX2" fmla="*/ 6178677 w 6178677"/>
              <a:gd name="connsiteY2" fmla="*/ 1302912 h 1302912"/>
              <a:gd name="connsiteX3" fmla="*/ 2208158 w 6178677"/>
              <a:gd name="connsiteY3" fmla="*/ 1279170 h 1302912"/>
              <a:gd name="connsiteX4" fmla="*/ 0 w 6178677"/>
              <a:gd name="connsiteY4" fmla="*/ 1302912 h 1302912"/>
              <a:gd name="connsiteX5" fmla="*/ 0 w 6178677"/>
              <a:gd name="connsiteY5" fmla="*/ 0 h 1302912"/>
              <a:gd name="connsiteX0" fmla="*/ 0 w 6178677"/>
              <a:gd name="connsiteY0" fmla="*/ 0 h 1302912"/>
              <a:gd name="connsiteX1" fmla="*/ 6178677 w 6178677"/>
              <a:gd name="connsiteY1" fmla="*/ 0 h 1302912"/>
              <a:gd name="connsiteX2" fmla="*/ 6178677 w 6178677"/>
              <a:gd name="connsiteY2" fmla="*/ 1302912 h 1302912"/>
              <a:gd name="connsiteX3" fmla="*/ 2208158 w 6178677"/>
              <a:gd name="connsiteY3" fmla="*/ 1279170 h 1302912"/>
              <a:gd name="connsiteX4" fmla="*/ 0 w 6178677"/>
              <a:gd name="connsiteY4" fmla="*/ 0 h 1302912"/>
              <a:gd name="connsiteX0" fmla="*/ 0 w 6178677"/>
              <a:gd name="connsiteY0" fmla="*/ 0 h 1289058"/>
              <a:gd name="connsiteX1" fmla="*/ 6178677 w 6178677"/>
              <a:gd name="connsiteY1" fmla="*/ 0 h 1289058"/>
              <a:gd name="connsiteX2" fmla="*/ 5627385 w 6178677"/>
              <a:gd name="connsiteY2" fmla="*/ 1289058 h 1289058"/>
              <a:gd name="connsiteX3" fmla="*/ 2208158 w 6178677"/>
              <a:gd name="connsiteY3" fmla="*/ 1279170 h 1289058"/>
              <a:gd name="connsiteX4" fmla="*/ 0 w 6178677"/>
              <a:gd name="connsiteY4" fmla="*/ 0 h 1289058"/>
              <a:gd name="connsiteX0" fmla="*/ 0 w 6023687"/>
              <a:gd name="connsiteY0" fmla="*/ 29207 h 1318265"/>
              <a:gd name="connsiteX1" fmla="*/ 6023687 w 6023687"/>
              <a:gd name="connsiteY1" fmla="*/ 0 h 1318265"/>
              <a:gd name="connsiteX2" fmla="*/ 5627385 w 6023687"/>
              <a:gd name="connsiteY2" fmla="*/ 1318265 h 1318265"/>
              <a:gd name="connsiteX3" fmla="*/ 2208158 w 6023687"/>
              <a:gd name="connsiteY3" fmla="*/ 1308377 h 1318265"/>
              <a:gd name="connsiteX4" fmla="*/ 0 w 6023687"/>
              <a:gd name="connsiteY4" fmla="*/ 29207 h 1318265"/>
              <a:gd name="connsiteX0" fmla="*/ 0 w 6023687"/>
              <a:gd name="connsiteY0" fmla="*/ 29207 h 1336591"/>
              <a:gd name="connsiteX1" fmla="*/ 6023687 w 6023687"/>
              <a:gd name="connsiteY1" fmla="*/ 0 h 1336591"/>
              <a:gd name="connsiteX2" fmla="*/ 5627385 w 6023687"/>
              <a:gd name="connsiteY2" fmla="*/ 1318265 h 1336591"/>
              <a:gd name="connsiteX3" fmla="*/ 2181312 w 6023687"/>
              <a:gd name="connsiteY3" fmla="*/ 1336591 h 1336591"/>
              <a:gd name="connsiteX4" fmla="*/ 0 w 6023687"/>
              <a:gd name="connsiteY4" fmla="*/ 29207 h 1336591"/>
              <a:gd name="connsiteX0" fmla="*/ 0 w 7573949"/>
              <a:gd name="connsiteY0" fmla="*/ 0 h 1408966"/>
              <a:gd name="connsiteX1" fmla="*/ 7573949 w 7573949"/>
              <a:gd name="connsiteY1" fmla="*/ 72375 h 1408966"/>
              <a:gd name="connsiteX2" fmla="*/ 7177647 w 7573949"/>
              <a:gd name="connsiteY2" fmla="*/ 1390640 h 1408966"/>
              <a:gd name="connsiteX3" fmla="*/ 3731574 w 7573949"/>
              <a:gd name="connsiteY3" fmla="*/ 1408966 h 1408966"/>
              <a:gd name="connsiteX4" fmla="*/ 0 w 7573949"/>
              <a:gd name="connsiteY4" fmla="*/ 0 h 1408966"/>
              <a:gd name="connsiteX0" fmla="*/ 0 w 7573949"/>
              <a:gd name="connsiteY0" fmla="*/ 0 h 1422576"/>
              <a:gd name="connsiteX1" fmla="*/ 7573949 w 7573949"/>
              <a:gd name="connsiteY1" fmla="*/ 72375 h 1422576"/>
              <a:gd name="connsiteX2" fmla="*/ 7177647 w 7573949"/>
              <a:gd name="connsiteY2" fmla="*/ 1390640 h 1422576"/>
              <a:gd name="connsiteX3" fmla="*/ 3552166 w 7573949"/>
              <a:gd name="connsiteY3" fmla="*/ 1422576 h 1422576"/>
              <a:gd name="connsiteX4" fmla="*/ 0 w 7573949"/>
              <a:gd name="connsiteY4" fmla="*/ 0 h 1422576"/>
              <a:gd name="connsiteX0" fmla="*/ 0 w 7573949"/>
              <a:gd name="connsiteY0" fmla="*/ 0 h 1422576"/>
              <a:gd name="connsiteX1" fmla="*/ 7573949 w 7573949"/>
              <a:gd name="connsiteY1" fmla="*/ 72375 h 1422576"/>
              <a:gd name="connsiteX2" fmla="*/ 7028454 w 7573949"/>
              <a:gd name="connsiteY2" fmla="*/ 1378613 h 1422576"/>
              <a:gd name="connsiteX3" fmla="*/ 3552166 w 7573949"/>
              <a:gd name="connsiteY3" fmla="*/ 1422576 h 1422576"/>
              <a:gd name="connsiteX4" fmla="*/ 0 w 7573949"/>
              <a:gd name="connsiteY4" fmla="*/ 0 h 1422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3949" h="1422576">
                <a:moveTo>
                  <a:pt x="0" y="0"/>
                </a:moveTo>
                <a:lnTo>
                  <a:pt x="7573949" y="72375"/>
                </a:lnTo>
                <a:lnTo>
                  <a:pt x="7028454" y="1378613"/>
                </a:lnTo>
                <a:lnTo>
                  <a:pt x="3552166" y="1422576"/>
                </a:lnTo>
                <a:lnTo>
                  <a:pt x="0" y="0"/>
                </a:lnTo>
                <a:close/>
              </a:path>
            </a:pathLst>
          </a:custGeom>
          <a:solidFill>
            <a:srgbClr val="00467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4E342BF-C151-4FC2-A7B5-47DCE264444B}"/>
              </a:ext>
            </a:extLst>
          </p:cNvPr>
          <p:cNvGrpSpPr/>
          <p:nvPr/>
        </p:nvGrpSpPr>
        <p:grpSpPr>
          <a:xfrm rot="9529219">
            <a:off x="7926694" y="5549514"/>
            <a:ext cx="1828719" cy="1550247"/>
            <a:chOff x="7462105" y="3823303"/>
            <a:chExt cx="1828719" cy="1550247"/>
          </a:xfrm>
        </p:grpSpPr>
        <p:pic>
          <p:nvPicPr>
            <p:cNvPr id="8" name="Picture 7">
              <a:extLst>
                <a:ext uri="{FF2B5EF4-FFF2-40B4-BE49-F238E27FC236}">
                  <a16:creationId xmlns:a16="http://schemas.microsoft.com/office/drawing/2014/main" id="{2A3E5F5B-32D5-4AD9-B5B1-4F36C23839C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912337" y="4318559"/>
              <a:ext cx="513354" cy="544355"/>
            </a:xfrm>
            <a:prstGeom prst="rect">
              <a:avLst/>
            </a:prstGeom>
          </p:spPr>
        </p:pic>
        <p:pic>
          <p:nvPicPr>
            <p:cNvPr id="9" name="Picture 8">
              <a:extLst>
                <a:ext uri="{FF2B5EF4-FFF2-40B4-BE49-F238E27FC236}">
                  <a16:creationId xmlns:a16="http://schemas.microsoft.com/office/drawing/2014/main" id="{5977D853-8E4D-40F5-AAB4-593287FD4C5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8777470" y="4332852"/>
              <a:ext cx="513354" cy="544355"/>
            </a:xfrm>
            <a:prstGeom prst="rect">
              <a:avLst/>
            </a:prstGeom>
          </p:spPr>
        </p:pic>
        <p:pic>
          <p:nvPicPr>
            <p:cNvPr id="10" name="Picture 9">
              <a:extLst>
                <a:ext uri="{FF2B5EF4-FFF2-40B4-BE49-F238E27FC236}">
                  <a16:creationId xmlns:a16="http://schemas.microsoft.com/office/drawing/2014/main" id="{F6E21909-98F1-47E9-AEA3-ADCF366674F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8344903" y="4079931"/>
              <a:ext cx="513354" cy="544355"/>
            </a:xfrm>
            <a:prstGeom prst="rect">
              <a:avLst/>
            </a:prstGeom>
          </p:spPr>
        </p:pic>
        <p:pic>
          <p:nvPicPr>
            <p:cNvPr id="11" name="Picture 10">
              <a:extLst>
                <a:ext uri="{FF2B5EF4-FFF2-40B4-BE49-F238E27FC236}">
                  <a16:creationId xmlns:a16="http://schemas.microsoft.com/office/drawing/2014/main" id="{E26F6E49-6C3D-48BC-8BEB-73EF3053F3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853495" flipV="1">
              <a:off x="8344903" y="4568863"/>
              <a:ext cx="513354" cy="544355"/>
            </a:xfrm>
            <a:prstGeom prst="rect">
              <a:avLst/>
            </a:prstGeom>
          </p:spPr>
        </p:pic>
        <p:pic>
          <p:nvPicPr>
            <p:cNvPr id="13" name="Picture 12">
              <a:extLst>
                <a:ext uri="{FF2B5EF4-FFF2-40B4-BE49-F238E27FC236}">
                  <a16:creationId xmlns:a16="http://schemas.microsoft.com/office/drawing/2014/main" id="{2FE3BB6C-1D4C-4BA2-9B7A-F35BA870F5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909078" y="4825438"/>
              <a:ext cx="513354" cy="544355"/>
            </a:xfrm>
            <a:prstGeom prst="rect">
              <a:avLst/>
            </a:prstGeom>
          </p:spPr>
        </p:pic>
        <p:pic>
          <p:nvPicPr>
            <p:cNvPr id="15" name="Picture 14">
              <a:extLst>
                <a:ext uri="{FF2B5EF4-FFF2-40B4-BE49-F238E27FC236}">
                  <a16:creationId xmlns:a16="http://schemas.microsoft.com/office/drawing/2014/main" id="{94437DC5-5D40-432A-BCD3-4AF6D18A92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462105" y="4085249"/>
              <a:ext cx="513354" cy="544355"/>
            </a:xfrm>
            <a:prstGeom prst="rect">
              <a:avLst/>
            </a:prstGeom>
          </p:spPr>
        </p:pic>
        <p:pic>
          <p:nvPicPr>
            <p:cNvPr id="16" name="Picture 15">
              <a:extLst>
                <a:ext uri="{FF2B5EF4-FFF2-40B4-BE49-F238E27FC236}">
                  <a16:creationId xmlns:a16="http://schemas.microsoft.com/office/drawing/2014/main" id="{469D8164-C065-4BE2-975A-DE481D9BE2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944046" flipV="1">
              <a:off x="7467035" y="4572606"/>
              <a:ext cx="513354" cy="544355"/>
            </a:xfrm>
            <a:prstGeom prst="rect">
              <a:avLst/>
            </a:prstGeom>
          </p:spPr>
        </p:pic>
        <p:pic>
          <p:nvPicPr>
            <p:cNvPr id="17" name="Picture 16">
              <a:extLst>
                <a:ext uri="{FF2B5EF4-FFF2-40B4-BE49-F238E27FC236}">
                  <a16:creationId xmlns:a16="http://schemas.microsoft.com/office/drawing/2014/main" id="{D1E5F030-8A33-4AFD-B460-30CEC7D187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855093" flipV="1">
              <a:off x="8769477" y="4829195"/>
              <a:ext cx="513354" cy="544355"/>
            </a:xfrm>
            <a:prstGeom prst="rect">
              <a:avLst/>
            </a:prstGeom>
          </p:spPr>
        </p:pic>
        <p:pic>
          <p:nvPicPr>
            <p:cNvPr id="18" name="Picture 17">
              <a:extLst>
                <a:ext uri="{FF2B5EF4-FFF2-40B4-BE49-F238E27FC236}">
                  <a16:creationId xmlns:a16="http://schemas.microsoft.com/office/drawing/2014/main" id="{C503BFBC-3BD4-4419-A4CD-7AACB5DDC8B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82" t="7626" r="54707" b="11629"/>
            <a:stretch/>
          </p:blipFill>
          <p:spPr>
            <a:xfrm rot="19749298" flipV="1">
              <a:off x="7896029" y="3823303"/>
              <a:ext cx="513354" cy="544355"/>
            </a:xfrm>
            <a:prstGeom prst="rect">
              <a:avLst/>
            </a:prstGeom>
          </p:spPr>
        </p:pic>
      </p:grpSp>
      <p:sp>
        <p:nvSpPr>
          <p:cNvPr id="3" name="TextBox 2">
            <a:extLst>
              <a:ext uri="{FF2B5EF4-FFF2-40B4-BE49-F238E27FC236}">
                <a16:creationId xmlns:a16="http://schemas.microsoft.com/office/drawing/2014/main" id="{1949679A-49A6-6C9F-F472-747E2A34756D}"/>
              </a:ext>
            </a:extLst>
          </p:cNvPr>
          <p:cNvSpPr txBox="1"/>
          <p:nvPr/>
        </p:nvSpPr>
        <p:spPr>
          <a:xfrm>
            <a:off x="9260466" y="5973161"/>
            <a:ext cx="2765283" cy="461665"/>
          </a:xfrm>
          <a:prstGeom prst="rect">
            <a:avLst/>
          </a:prstGeom>
          <a:noFill/>
          <a:effectLst>
            <a:outerShdw blurRad="50800" dist="50800" dir="11460000" algn="ctr" rotWithShape="0">
              <a:srgbClr val="145D97"/>
            </a:outerShdw>
          </a:effectLst>
        </p:spPr>
        <p:txBody>
          <a:bodyPr wrap="square" lIns="91440" tIns="45720" rIns="91440" bIns="45720" anchor="t">
            <a:spAutoFit/>
          </a:bodyPr>
          <a:lstStyle/>
          <a:p>
            <a:pPr algn="r"/>
            <a:r>
              <a:rPr lang="en-CA" sz="2400" b="1" dirty="0">
                <a:solidFill>
                  <a:srgbClr val="ECF7FF"/>
                </a:solidFill>
                <a:latin typeface="Arial" panose="020B0604020202020204" pitchFamily="34" charset="0"/>
                <a:cs typeface="Arial" panose="020B0604020202020204" pitchFamily="34" charset="0"/>
              </a:rPr>
              <a:t>Spring </a:t>
            </a:r>
            <a:r>
              <a:rPr lang="en-US" sz="2400" b="1" dirty="0">
                <a:solidFill>
                  <a:srgbClr val="ECF7FF"/>
                </a:solidFill>
                <a:latin typeface="Arial" panose="020B0604020202020204" pitchFamily="34" charset="0"/>
                <a:cs typeface="Arial" panose="020B0604020202020204" pitchFamily="34" charset="0"/>
              </a:rPr>
              <a:t> 2024</a:t>
            </a:r>
            <a:endParaRPr lang="en-US" sz="2400" dirty="0">
              <a:solidFill>
                <a:srgbClr val="ECF7FF"/>
              </a:solidFill>
              <a:latin typeface="Arial" panose="020B0604020202020204" pitchFamily="34" charset="0"/>
              <a:cs typeface="Arial" panose="020B0604020202020204" pitchFamily="34" charset="0"/>
            </a:endParaRPr>
          </a:p>
        </p:txBody>
      </p:sp>
      <p:pic>
        <p:nvPicPr>
          <p:cNvPr id="20" name="Graphic 19">
            <a:extLst>
              <a:ext uri="{FF2B5EF4-FFF2-40B4-BE49-F238E27FC236}">
                <a16:creationId xmlns:a16="http://schemas.microsoft.com/office/drawing/2014/main" id="{781840FE-085E-952E-26E3-BAC3824B9C5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811" y="327668"/>
            <a:ext cx="1519207" cy="1491585"/>
          </a:xfrm>
          <a:prstGeom prst="rect">
            <a:avLst/>
          </a:prstGeom>
        </p:spPr>
      </p:pic>
    </p:spTree>
    <p:extLst>
      <p:ext uri="{BB962C8B-B14F-4D97-AF65-F5344CB8AC3E}">
        <p14:creationId xmlns:p14="http://schemas.microsoft.com/office/powerpoint/2010/main" val="2723485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46B0CA-5A93-454C-B626-80B390801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16" y="0"/>
            <a:ext cx="11782167" cy="6858000"/>
          </a:xfrm>
          <a:prstGeom prst="rect">
            <a:avLst/>
          </a:prstGeom>
        </p:spPr>
      </p:pic>
    </p:spTree>
    <p:extLst>
      <p:ext uri="{BB962C8B-B14F-4D97-AF65-F5344CB8AC3E}">
        <p14:creationId xmlns:p14="http://schemas.microsoft.com/office/powerpoint/2010/main" val="3591065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AFA6263-D4D5-44B5-A13D-EC7E8FCC9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18" y="0"/>
            <a:ext cx="11792564" cy="6858000"/>
          </a:xfrm>
          <a:prstGeom prst="rect">
            <a:avLst/>
          </a:prstGeom>
        </p:spPr>
      </p:pic>
    </p:spTree>
    <p:extLst>
      <p:ext uri="{BB962C8B-B14F-4D97-AF65-F5344CB8AC3E}">
        <p14:creationId xmlns:p14="http://schemas.microsoft.com/office/powerpoint/2010/main" val="3027275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6D46F6-5B72-4D50-A213-B62A1DDF5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 y="0"/>
            <a:ext cx="12070081" cy="6858000"/>
          </a:xfrm>
          <a:prstGeom prst="rect">
            <a:avLst/>
          </a:prstGeom>
        </p:spPr>
      </p:pic>
    </p:spTree>
    <p:extLst>
      <p:ext uri="{BB962C8B-B14F-4D97-AF65-F5344CB8AC3E}">
        <p14:creationId xmlns:p14="http://schemas.microsoft.com/office/powerpoint/2010/main" val="326984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A5781B-D7D2-4701-B8D9-3340C3B55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96" y="0"/>
            <a:ext cx="11249008" cy="6858000"/>
          </a:xfrm>
          <a:prstGeom prst="rect">
            <a:avLst/>
          </a:prstGeom>
        </p:spPr>
      </p:pic>
    </p:spTree>
    <p:extLst>
      <p:ext uri="{BB962C8B-B14F-4D97-AF65-F5344CB8AC3E}">
        <p14:creationId xmlns:p14="http://schemas.microsoft.com/office/powerpoint/2010/main" val="3337338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8F0350-1B30-4689-8F05-40DFB1F6D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076" y="0"/>
            <a:ext cx="7911848" cy="6858000"/>
          </a:xfrm>
          <a:prstGeom prst="rect">
            <a:avLst/>
          </a:prstGeom>
        </p:spPr>
      </p:pic>
    </p:spTree>
    <p:extLst>
      <p:ext uri="{BB962C8B-B14F-4D97-AF65-F5344CB8AC3E}">
        <p14:creationId xmlns:p14="http://schemas.microsoft.com/office/powerpoint/2010/main" val="1341796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A97986-E7D9-439C-8AF8-2030C4EEB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057" y="0"/>
            <a:ext cx="8423886" cy="6858000"/>
          </a:xfrm>
          <a:prstGeom prst="rect">
            <a:avLst/>
          </a:prstGeom>
        </p:spPr>
      </p:pic>
    </p:spTree>
    <p:extLst>
      <p:ext uri="{BB962C8B-B14F-4D97-AF65-F5344CB8AC3E}">
        <p14:creationId xmlns:p14="http://schemas.microsoft.com/office/powerpoint/2010/main" val="128610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9142F3-5651-4A1C-9C8A-405A2E39D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992" y="0"/>
            <a:ext cx="5840016" cy="6858000"/>
          </a:xfrm>
          <a:prstGeom prst="rect">
            <a:avLst/>
          </a:prstGeom>
        </p:spPr>
      </p:pic>
    </p:spTree>
    <p:extLst>
      <p:ext uri="{BB962C8B-B14F-4D97-AF65-F5344CB8AC3E}">
        <p14:creationId xmlns:p14="http://schemas.microsoft.com/office/powerpoint/2010/main" val="3141671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6CE75-E198-495D-992A-B3C2F4B1F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930" y="0"/>
            <a:ext cx="8300140" cy="6858000"/>
          </a:xfrm>
          <a:prstGeom prst="rect">
            <a:avLst/>
          </a:prstGeom>
        </p:spPr>
      </p:pic>
    </p:spTree>
    <p:extLst>
      <p:ext uri="{BB962C8B-B14F-4D97-AF65-F5344CB8AC3E}">
        <p14:creationId xmlns:p14="http://schemas.microsoft.com/office/powerpoint/2010/main" val="443482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5B814B-11AF-4E08-B3FF-B10FB4E7C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5" y="0"/>
            <a:ext cx="12149790" cy="6858000"/>
          </a:xfrm>
          <a:prstGeom prst="rect">
            <a:avLst/>
          </a:prstGeom>
        </p:spPr>
      </p:pic>
    </p:spTree>
    <p:extLst>
      <p:ext uri="{BB962C8B-B14F-4D97-AF65-F5344CB8AC3E}">
        <p14:creationId xmlns:p14="http://schemas.microsoft.com/office/powerpoint/2010/main" val="470688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3112C-2AD9-497A-9C26-87F4772A7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68" y="0"/>
            <a:ext cx="5112664" cy="6858000"/>
          </a:xfrm>
          <a:prstGeom prst="rect">
            <a:avLst/>
          </a:prstGeom>
        </p:spPr>
      </p:pic>
    </p:spTree>
    <p:extLst>
      <p:ext uri="{BB962C8B-B14F-4D97-AF65-F5344CB8AC3E}">
        <p14:creationId xmlns:p14="http://schemas.microsoft.com/office/powerpoint/2010/main" val="3835872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DE1F1CBD-FA68-4E89-AB9D-2C48782B52C0}"/>
              </a:ext>
            </a:extLst>
          </p:cNvPr>
          <p:cNvGraphicFramePr>
            <a:graphicFrameLocks noGrp="1"/>
          </p:cNvGraphicFramePr>
          <p:nvPr>
            <p:extLst>
              <p:ext uri="{D42A27DB-BD31-4B8C-83A1-F6EECF244321}">
                <p14:modId xmlns:p14="http://schemas.microsoft.com/office/powerpoint/2010/main" val="145296674"/>
              </p:ext>
            </p:extLst>
          </p:nvPr>
        </p:nvGraphicFramePr>
        <p:xfrm>
          <a:off x="1172310" y="1703754"/>
          <a:ext cx="9175261" cy="4735957"/>
        </p:xfrm>
        <a:graphic>
          <a:graphicData uri="http://schemas.openxmlformats.org/drawingml/2006/table">
            <a:tbl>
              <a:tblPr firstRow="1" firstCol="1" bandRow="1">
                <a:tableStyleId>{616DA210-FB5B-4158-B5E0-FEB733F419BA}</a:tableStyleId>
              </a:tblPr>
              <a:tblGrid>
                <a:gridCol w="679936">
                  <a:extLst>
                    <a:ext uri="{9D8B030D-6E8A-4147-A177-3AD203B41FA5}">
                      <a16:colId xmlns:a16="http://schemas.microsoft.com/office/drawing/2014/main" val="3288502245"/>
                    </a:ext>
                  </a:extLst>
                </a:gridCol>
                <a:gridCol w="3305908">
                  <a:extLst>
                    <a:ext uri="{9D8B030D-6E8A-4147-A177-3AD203B41FA5}">
                      <a16:colId xmlns:a16="http://schemas.microsoft.com/office/drawing/2014/main" val="2436254938"/>
                    </a:ext>
                  </a:extLst>
                </a:gridCol>
                <a:gridCol w="2379874">
                  <a:extLst>
                    <a:ext uri="{9D8B030D-6E8A-4147-A177-3AD203B41FA5}">
                      <a16:colId xmlns:a16="http://schemas.microsoft.com/office/drawing/2014/main" val="3946626482"/>
                    </a:ext>
                  </a:extLst>
                </a:gridCol>
                <a:gridCol w="2809543">
                  <a:extLst>
                    <a:ext uri="{9D8B030D-6E8A-4147-A177-3AD203B41FA5}">
                      <a16:colId xmlns:a16="http://schemas.microsoft.com/office/drawing/2014/main" val="3915260552"/>
                    </a:ext>
                  </a:extLst>
                </a:gridCol>
              </a:tblGrid>
              <a:tr h="574053">
                <a:tc>
                  <a:txBody>
                    <a:bodyPr/>
                    <a:lstStyle/>
                    <a:p>
                      <a:pPr algn="ctr">
                        <a:lnSpc>
                          <a:spcPct val="107000"/>
                        </a:lnSpc>
                        <a:spcAft>
                          <a:spcPts val="800"/>
                        </a:spcAft>
                      </a:pPr>
                      <a:r>
                        <a:rPr lang="en-US" sz="1600" kern="100">
                          <a:solidFill>
                            <a:schemeClr val="tx1"/>
                          </a:solidFill>
                          <a:effectLst/>
                        </a:rPr>
                        <a:t>Week</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algn="ctr">
                        <a:lnSpc>
                          <a:spcPct val="107000"/>
                        </a:lnSpc>
                        <a:spcAft>
                          <a:spcPts val="800"/>
                        </a:spcAft>
                      </a:pPr>
                      <a:r>
                        <a:rPr lang="en-US" sz="1600" kern="100">
                          <a:solidFill>
                            <a:schemeClr val="tx1"/>
                          </a:solidFill>
                          <a:effectLst/>
                        </a:rPr>
                        <a:t>Topic</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algn="ctr">
                        <a:lnSpc>
                          <a:spcPct val="107000"/>
                        </a:lnSpc>
                        <a:spcAft>
                          <a:spcPts val="800"/>
                        </a:spcAft>
                      </a:pPr>
                      <a:r>
                        <a:rPr lang="en-US" sz="1600" kern="100">
                          <a:solidFill>
                            <a:schemeClr val="tx1"/>
                          </a:solidFill>
                          <a:effectLst/>
                        </a:rPr>
                        <a:t>Assessments and Activities</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algn="ctr">
                        <a:lnSpc>
                          <a:spcPct val="107000"/>
                        </a:lnSpc>
                        <a:spcAft>
                          <a:spcPts val="800"/>
                        </a:spcAft>
                      </a:pPr>
                      <a:r>
                        <a:rPr lang="en-US" sz="1600" kern="100">
                          <a:solidFill>
                            <a:schemeClr val="tx1"/>
                          </a:solidFill>
                          <a:effectLst/>
                        </a:rPr>
                        <a:t>Learning Objectives</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extLst>
                  <a:ext uri="{0D108BD9-81ED-4DB2-BD59-A6C34878D82A}">
                    <a16:rowId xmlns:a16="http://schemas.microsoft.com/office/drawing/2014/main" val="70807804"/>
                  </a:ext>
                </a:extLst>
              </a:tr>
              <a:tr h="4161904">
                <a:tc>
                  <a:txBody>
                    <a:bodyPr/>
                    <a:lstStyle/>
                    <a:p>
                      <a:pPr algn="ctr">
                        <a:lnSpc>
                          <a:spcPct val="107000"/>
                        </a:lnSpc>
                        <a:spcAft>
                          <a:spcPts val="800"/>
                        </a:spcAft>
                      </a:pPr>
                      <a:r>
                        <a:rPr lang="en-US" sz="18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Week 4</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dirty="0"/>
                        <a:t>XAML and UI Design Continued • Building on the XAML introduction, this week delves deeper into XAML concepts. </a:t>
                      </a:r>
                    </a:p>
                    <a:p>
                      <a:pPr>
                        <a:lnSpc>
                          <a:spcPct val="107000"/>
                        </a:lnSpc>
                        <a:spcAft>
                          <a:spcPts val="800"/>
                        </a:spcAft>
                      </a:pPr>
                      <a:r>
                        <a:rPr lang="en-US" dirty="0"/>
                        <a:t>• Attribute Element syntax and Property Element syntax for more advanced UI design.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dirty="0"/>
                        <a:t>Lecture and Discussions</a:t>
                      </a:r>
                    </a:p>
                    <a:p>
                      <a:pPr>
                        <a:lnSpc>
                          <a:spcPct val="107000"/>
                        </a:lnSpc>
                        <a:spcAft>
                          <a:spcPts val="800"/>
                        </a:spcAft>
                      </a:pPr>
                      <a:endParaRPr lang="en-US" dirty="0"/>
                    </a:p>
                    <a:p>
                      <a:pPr>
                        <a:lnSpc>
                          <a:spcPct val="107000"/>
                        </a:lnSpc>
                        <a:spcAft>
                          <a:spcPts val="800"/>
                        </a:spcAft>
                      </a:pPr>
                      <a:r>
                        <a:rPr lang="en-US" dirty="0"/>
                        <a:t> </a:t>
                      </a:r>
                      <a:r>
                        <a:rPr lang="en-US" dirty="0">
                          <a:solidFill>
                            <a:srgbClr val="FF0000"/>
                          </a:solidFill>
                        </a:rPr>
                        <a:t>Test 2: 10 %. </a:t>
                      </a:r>
                      <a:endParaRPr lang="en-CA"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dirty="0"/>
                        <a:t>Objective 2: Design and create UI using Extensible Application Markup Language (XAML).</a:t>
                      </a:r>
                    </a:p>
                    <a:p>
                      <a:pPr>
                        <a:lnSpc>
                          <a:spcPct val="107000"/>
                        </a:lnSpc>
                        <a:spcAft>
                          <a:spcPts val="800"/>
                        </a:spcAft>
                      </a:pPr>
                      <a:r>
                        <a:rPr lang="en-CA" dirty="0"/>
                        <a:t> 2.3: Explore the Visual Tree for controlling XAML objects. </a:t>
                      </a:r>
                    </a:p>
                    <a:p>
                      <a:pPr>
                        <a:lnSpc>
                          <a:spcPct val="107000"/>
                        </a:lnSpc>
                        <a:spcAft>
                          <a:spcPts val="800"/>
                        </a:spcAft>
                      </a:pPr>
                      <a:r>
                        <a:rPr lang="en-CA" dirty="0"/>
                        <a:t>2.4: Demonstrate data binding using the {Binding} markup extension. </a:t>
                      </a:r>
                    </a:p>
                    <a:p>
                      <a:pPr>
                        <a:lnSpc>
                          <a:spcPct val="107000"/>
                        </a:lnSpc>
                        <a:spcAft>
                          <a:spcPts val="800"/>
                        </a:spcAft>
                      </a:pPr>
                      <a:r>
                        <a:rPr lang="en-CA" dirty="0"/>
                        <a:t>2.5: Explain the creation of XAML App Resources.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9515369"/>
                  </a:ext>
                </a:extLst>
              </a:tr>
            </a:tbl>
          </a:graphicData>
        </a:graphic>
      </p:graphicFrame>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10403999" y="1838528"/>
            <a:ext cx="1171915" cy="4601565"/>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Rtl" wrap="square" tIns="144000" bIns="756000" rtlCol="0" anchor="ctr">
            <a:noAutofit/>
          </a:bodyPr>
          <a:lstStyle/>
          <a:p>
            <a:pPr algn="ctr"/>
            <a:r>
              <a:rPr lang="en-CA" sz="2800" b="1" i="1" dirty="0">
                <a:solidFill>
                  <a:schemeClr val="bg1"/>
                </a:solidFill>
              </a:rPr>
              <a:t>RECAPE</a:t>
            </a:r>
          </a:p>
        </p:txBody>
      </p:sp>
    </p:spTree>
    <p:extLst>
      <p:ext uri="{BB962C8B-B14F-4D97-AF65-F5344CB8AC3E}">
        <p14:creationId xmlns:p14="http://schemas.microsoft.com/office/powerpoint/2010/main" val="274078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8A974A-50BF-4EB6-8612-C6A8DD0FD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19" y="0"/>
            <a:ext cx="11451962" cy="6858000"/>
          </a:xfrm>
          <a:prstGeom prst="rect">
            <a:avLst/>
          </a:prstGeom>
        </p:spPr>
      </p:pic>
    </p:spTree>
    <p:extLst>
      <p:ext uri="{BB962C8B-B14F-4D97-AF65-F5344CB8AC3E}">
        <p14:creationId xmlns:p14="http://schemas.microsoft.com/office/powerpoint/2010/main" val="863956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A3BDA2-402A-4FDB-A88B-1AA6CA8C7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47" y="0"/>
            <a:ext cx="11579306" cy="6858000"/>
          </a:xfrm>
          <a:prstGeom prst="rect">
            <a:avLst/>
          </a:prstGeom>
        </p:spPr>
      </p:pic>
    </p:spTree>
    <p:extLst>
      <p:ext uri="{BB962C8B-B14F-4D97-AF65-F5344CB8AC3E}">
        <p14:creationId xmlns:p14="http://schemas.microsoft.com/office/powerpoint/2010/main" val="2845753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0BA817-61A8-4A1F-97DB-A3FF81F31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168" y="0"/>
            <a:ext cx="7393664" cy="6858000"/>
          </a:xfrm>
          <a:prstGeom prst="rect">
            <a:avLst/>
          </a:prstGeom>
        </p:spPr>
      </p:pic>
    </p:spTree>
    <p:extLst>
      <p:ext uri="{BB962C8B-B14F-4D97-AF65-F5344CB8AC3E}">
        <p14:creationId xmlns:p14="http://schemas.microsoft.com/office/powerpoint/2010/main" val="185984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574D95-CF8C-49EB-B51D-0B655AA83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10" y="0"/>
            <a:ext cx="9154379" cy="6858000"/>
          </a:xfrm>
          <a:prstGeom prst="rect">
            <a:avLst/>
          </a:prstGeom>
        </p:spPr>
      </p:pic>
    </p:spTree>
    <p:extLst>
      <p:ext uri="{BB962C8B-B14F-4D97-AF65-F5344CB8AC3E}">
        <p14:creationId xmlns:p14="http://schemas.microsoft.com/office/powerpoint/2010/main" val="1087771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CC28EF-5A6D-4824-B7FA-2CBDF7B72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437" y="0"/>
            <a:ext cx="9001125" cy="6858000"/>
          </a:xfrm>
          <a:prstGeom prst="rect">
            <a:avLst/>
          </a:prstGeom>
        </p:spPr>
      </p:pic>
    </p:spTree>
    <p:extLst>
      <p:ext uri="{BB962C8B-B14F-4D97-AF65-F5344CB8AC3E}">
        <p14:creationId xmlns:p14="http://schemas.microsoft.com/office/powerpoint/2010/main" val="3304388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8809B6-E846-4E22-817F-8F90CCBE5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344" y="0"/>
            <a:ext cx="9123312" cy="6858000"/>
          </a:xfrm>
          <a:prstGeom prst="rect">
            <a:avLst/>
          </a:prstGeom>
        </p:spPr>
      </p:pic>
    </p:spTree>
    <p:extLst>
      <p:ext uri="{BB962C8B-B14F-4D97-AF65-F5344CB8AC3E}">
        <p14:creationId xmlns:p14="http://schemas.microsoft.com/office/powerpoint/2010/main" val="203323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F6C1F2-58C7-4F61-B40B-CD6BE9BC16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549" y="466311"/>
            <a:ext cx="4848902" cy="5925377"/>
          </a:xfrm>
          <a:prstGeom prst="rect">
            <a:avLst/>
          </a:prstGeom>
        </p:spPr>
      </p:pic>
    </p:spTree>
    <p:extLst>
      <p:ext uri="{BB962C8B-B14F-4D97-AF65-F5344CB8AC3E}">
        <p14:creationId xmlns:p14="http://schemas.microsoft.com/office/powerpoint/2010/main" val="3269061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20385-05C6-45A1-9239-41110C9E0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122" y="0"/>
            <a:ext cx="9071756" cy="6858000"/>
          </a:xfrm>
          <a:prstGeom prst="rect">
            <a:avLst/>
          </a:prstGeom>
        </p:spPr>
      </p:pic>
    </p:spTree>
    <p:extLst>
      <p:ext uri="{BB962C8B-B14F-4D97-AF65-F5344CB8AC3E}">
        <p14:creationId xmlns:p14="http://schemas.microsoft.com/office/powerpoint/2010/main" val="3779275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14CE2A-9C62-4761-B855-2A582F60F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407" y="0"/>
            <a:ext cx="8345185" cy="6858000"/>
          </a:xfrm>
          <a:prstGeom prst="rect">
            <a:avLst/>
          </a:prstGeom>
        </p:spPr>
      </p:pic>
    </p:spTree>
    <p:extLst>
      <p:ext uri="{BB962C8B-B14F-4D97-AF65-F5344CB8AC3E}">
        <p14:creationId xmlns:p14="http://schemas.microsoft.com/office/powerpoint/2010/main" val="3211333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7D1AC-7A2E-478C-A59D-869D1EA09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571" y="0"/>
            <a:ext cx="9102857" cy="6858000"/>
          </a:xfrm>
          <a:prstGeom prst="rect">
            <a:avLst/>
          </a:prstGeom>
        </p:spPr>
      </p:pic>
    </p:spTree>
    <p:extLst>
      <p:ext uri="{BB962C8B-B14F-4D97-AF65-F5344CB8AC3E}">
        <p14:creationId xmlns:p14="http://schemas.microsoft.com/office/powerpoint/2010/main" val="231997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DE1F1CBD-FA68-4E89-AB9D-2C48782B52C0}"/>
              </a:ext>
            </a:extLst>
          </p:cNvPr>
          <p:cNvGraphicFramePr>
            <a:graphicFrameLocks noGrp="1"/>
          </p:cNvGraphicFramePr>
          <p:nvPr>
            <p:extLst>
              <p:ext uri="{D42A27DB-BD31-4B8C-83A1-F6EECF244321}">
                <p14:modId xmlns:p14="http://schemas.microsoft.com/office/powerpoint/2010/main" val="2235011560"/>
              </p:ext>
            </p:extLst>
          </p:nvPr>
        </p:nvGraphicFramePr>
        <p:xfrm>
          <a:off x="1172310" y="1703754"/>
          <a:ext cx="9175261" cy="4735957"/>
        </p:xfrm>
        <a:graphic>
          <a:graphicData uri="http://schemas.openxmlformats.org/drawingml/2006/table">
            <a:tbl>
              <a:tblPr firstRow="1" firstCol="1" bandRow="1">
                <a:tableStyleId>{616DA210-FB5B-4158-B5E0-FEB733F419BA}</a:tableStyleId>
              </a:tblPr>
              <a:tblGrid>
                <a:gridCol w="679936">
                  <a:extLst>
                    <a:ext uri="{9D8B030D-6E8A-4147-A177-3AD203B41FA5}">
                      <a16:colId xmlns:a16="http://schemas.microsoft.com/office/drawing/2014/main" val="3288502245"/>
                    </a:ext>
                  </a:extLst>
                </a:gridCol>
                <a:gridCol w="3305908">
                  <a:extLst>
                    <a:ext uri="{9D8B030D-6E8A-4147-A177-3AD203B41FA5}">
                      <a16:colId xmlns:a16="http://schemas.microsoft.com/office/drawing/2014/main" val="2436254938"/>
                    </a:ext>
                  </a:extLst>
                </a:gridCol>
                <a:gridCol w="2379874">
                  <a:extLst>
                    <a:ext uri="{9D8B030D-6E8A-4147-A177-3AD203B41FA5}">
                      <a16:colId xmlns:a16="http://schemas.microsoft.com/office/drawing/2014/main" val="3946626482"/>
                    </a:ext>
                  </a:extLst>
                </a:gridCol>
                <a:gridCol w="2809543">
                  <a:extLst>
                    <a:ext uri="{9D8B030D-6E8A-4147-A177-3AD203B41FA5}">
                      <a16:colId xmlns:a16="http://schemas.microsoft.com/office/drawing/2014/main" val="3915260552"/>
                    </a:ext>
                  </a:extLst>
                </a:gridCol>
              </a:tblGrid>
              <a:tr h="574053">
                <a:tc>
                  <a:txBody>
                    <a:bodyPr/>
                    <a:lstStyle/>
                    <a:p>
                      <a:pPr algn="ctr">
                        <a:lnSpc>
                          <a:spcPct val="107000"/>
                        </a:lnSpc>
                        <a:spcAft>
                          <a:spcPts val="800"/>
                        </a:spcAft>
                      </a:pPr>
                      <a:r>
                        <a:rPr lang="en-US" sz="1600" kern="100">
                          <a:solidFill>
                            <a:schemeClr val="tx1"/>
                          </a:solidFill>
                          <a:effectLst/>
                        </a:rPr>
                        <a:t>Week</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algn="ctr">
                        <a:lnSpc>
                          <a:spcPct val="107000"/>
                        </a:lnSpc>
                        <a:spcAft>
                          <a:spcPts val="800"/>
                        </a:spcAft>
                      </a:pPr>
                      <a:r>
                        <a:rPr lang="en-US" sz="1600" kern="100">
                          <a:solidFill>
                            <a:schemeClr val="tx1"/>
                          </a:solidFill>
                          <a:effectLst/>
                        </a:rPr>
                        <a:t>Topic</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algn="ctr">
                        <a:lnSpc>
                          <a:spcPct val="107000"/>
                        </a:lnSpc>
                        <a:spcAft>
                          <a:spcPts val="800"/>
                        </a:spcAft>
                      </a:pPr>
                      <a:r>
                        <a:rPr lang="en-US" sz="1600" kern="100">
                          <a:solidFill>
                            <a:schemeClr val="tx1"/>
                          </a:solidFill>
                          <a:effectLst/>
                        </a:rPr>
                        <a:t>Assessments and Activities</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algn="ctr">
                        <a:lnSpc>
                          <a:spcPct val="107000"/>
                        </a:lnSpc>
                        <a:spcAft>
                          <a:spcPts val="800"/>
                        </a:spcAft>
                      </a:pPr>
                      <a:r>
                        <a:rPr lang="en-US" sz="1600" kern="100">
                          <a:solidFill>
                            <a:schemeClr val="tx1"/>
                          </a:solidFill>
                          <a:effectLst/>
                        </a:rPr>
                        <a:t>Learning Objectives</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extLst>
                  <a:ext uri="{0D108BD9-81ED-4DB2-BD59-A6C34878D82A}">
                    <a16:rowId xmlns:a16="http://schemas.microsoft.com/office/drawing/2014/main" val="70807804"/>
                  </a:ext>
                </a:extLst>
              </a:tr>
              <a:tr h="4161904">
                <a:tc>
                  <a:txBody>
                    <a:bodyPr/>
                    <a:lstStyle/>
                    <a:p>
                      <a:pPr algn="ctr">
                        <a:lnSpc>
                          <a:spcPct val="107000"/>
                        </a:lnSpc>
                        <a:spcAft>
                          <a:spcPts val="800"/>
                        </a:spcAft>
                      </a:pPr>
                      <a:r>
                        <a:rPr lang="en-US" sz="18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Week 5</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r>
                        <a:rPr lang="en-US" dirty="0"/>
                        <a:t>Implementing the MVVM Design Pattern</a:t>
                      </a:r>
                    </a:p>
                    <a:p>
                      <a:pPr>
                        <a:lnSpc>
                          <a:spcPct val="107000"/>
                        </a:lnSpc>
                      </a:pPr>
                      <a:r>
                        <a:rPr lang="en-US" dirty="0"/>
                        <a:t> • This week introduces the Model-View-View Model (MVVM) design pattern, a</a:t>
                      </a:r>
                    </a:p>
                    <a:p>
                      <a:pPr>
                        <a:lnSpc>
                          <a:spcPct val="107000"/>
                        </a:lnSpc>
                      </a:pPr>
                      <a:r>
                        <a:rPr lang="en-US" sz="1800" dirty="0"/>
                        <a:t>• The MVVM architecture and its benefits regarding separation of concerns and maintainability.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t>Lecture and Discussions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solidFill>
                            <a:srgbClr val="FF0000"/>
                          </a:solidFill>
                        </a:rPr>
                        <a:t>Project 1 issued with an explanation. </a:t>
                      </a:r>
                    </a:p>
                  </a:txBody>
                  <a:tcPr marL="68580" marR="68580" marT="0" marB="0" anchor="ctr"/>
                </a:tc>
                <a:tc>
                  <a:txBody>
                    <a:bodyPr/>
                    <a:lstStyle/>
                    <a:p>
                      <a:pPr>
                        <a:lnSpc>
                          <a:spcPct val="107000"/>
                        </a:lnSpc>
                        <a:spcAft>
                          <a:spcPts val="800"/>
                        </a:spcAft>
                      </a:pPr>
                      <a:r>
                        <a:rPr lang="en-US" sz="1600" dirty="0"/>
                        <a:t>Objective 3: Implement the Model-View-View Model (MVVM) design pattern for data-connected applications. crucial concept for building data-connected applications. </a:t>
                      </a:r>
                    </a:p>
                    <a:p>
                      <a:pPr>
                        <a:lnSpc>
                          <a:spcPct val="107000"/>
                        </a:lnSpc>
                        <a:spcAft>
                          <a:spcPts val="800"/>
                        </a:spcAft>
                      </a:pPr>
                      <a:r>
                        <a:rPr lang="en-US" sz="1600" dirty="0"/>
                        <a:t>3.1: Describe occasionally connected programming and database access. </a:t>
                      </a:r>
                    </a:p>
                    <a:p>
                      <a:pPr>
                        <a:lnSpc>
                          <a:spcPct val="107000"/>
                        </a:lnSpc>
                        <a:spcAft>
                          <a:spcPts val="800"/>
                        </a:spcAft>
                      </a:pPr>
                      <a:r>
                        <a:rPr lang="en-US" sz="1600" dirty="0"/>
                        <a:t>3.2: Introduce MVVM application frameworks for attribute-based page and view model discovery.</a:t>
                      </a:r>
                      <a:endParaRPr lang="en-CA"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9515369"/>
                  </a:ext>
                </a:extLst>
              </a:tr>
            </a:tbl>
          </a:graphicData>
        </a:graphic>
      </p:graphicFrame>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10403999" y="1838528"/>
            <a:ext cx="1171915" cy="4601565"/>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Rtl" wrap="square" tIns="144000" bIns="756000" rtlCol="0" anchor="ctr">
            <a:noAutofit/>
          </a:bodyPr>
          <a:lstStyle/>
          <a:p>
            <a:pPr algn="ctr"/>
            <a:r>
              <a:rPr lang="en-CA" sz="2800" b="1" i="1">
                <a:solidFill>
                  <a:schemeClr val="bg1"/>
                </a:solidFill>
              </a:rPr>
              <a:t>AGENDA</a:t>
            </a:r>
          </a:p>
        </p:txBody>
      </p:sp>
    </p:spTree>
    <p:extLst>
      <p:ext uri="{BB962C8B-B14F-4D97-AF65-F5344CB8AC3E}">
        <p14:creationId xmlns:p14="http://schemas.microsoft.com/office/powerpoint/2010/main" val="3276866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75AAB3-8109-4D41-ADC3-3445B7102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421" y="0"/>
            <a:ext cx="9057157" cy="6858000"/>
          </a:xfrm>
          <a:prstGeom prst="rect">
            <a:avLst/>
          </a:prstGeom>
        </p:spPr>
      </p:pic>
    </p:spTree>
    <p:extLst>
      <p:ext uri="{BB962C8B-B14F-4D97-AF65-F5344CB8AC3E}">
        <p14:creationId xmlns:p14="http://schemas.microsoft.com/office/powerpoint/2010/main" val="1207299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07A66-B548-47E4-88C5-2414C2A4E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321" y="925975"/>
            <a:ext cx="7181565" cy="5821544"/>
          </a:xfrm>
          <a:prstGeom prst="rect">
            <a:avLst/>
          </a:prstGeom>
        </p:spPr>
      </p:pic>
      <p:sp>
        <p:nvSpPr>
          <p:cNvPr id="4" name="Title 3">
            <a:extLst>
              <a:ext uri="{FF2B5EF4-FFF2-40B4-BE49-F238E27FC236}">
                <a16:creationId xmlns:a16="http://schemas.microsoft.com/office/drawing/2014/main" id="{4D2F52C9-6E06-470C-8C5D-5FCBD2ED22C8}"/>
              </a:ext>
            </a:extLst>
          </p:cNvPr>
          <p:cNvSpPr>
            <a:spLocks noGrp="1"/>
          </p:cNvSpPr>
          <p:nvPr>
            <p:ph type="title"/>
          </p:nvPr>
        </p:nvSpPr>
        <p:spPr>
          <a:xfrm>
            <a:off x="838200" y="110482"/>
            <a:ext cx="10515600" cy="560849"/>
          </a:xfrm>
        </p:spPr>
        <p:txBody>
          <a:bodyPr>
            <a:normAutofit fontScale="90000"/>
          </a:bodyPr>
          <a:lstStyle/>
          <a:p>
            <a:r>
              <a:rPr lang="en-CA" dirty="0"/>
              <a:t>Set  all IP as YES </a:t>
            </a:r>
          </a:p>
        </p:txBody>
      </p:sp>
    </p:spTree>
    <p:extLst>
      <p:ext uri="{BB962C8B-B14F-4D97-AF65-F5344CB8AC3E}">
        <p14:creationId xmlns:p14="http://schemas.microsoft.com/office/powerpoint/2010/main" val="2843444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E7CF14-A712-4AC2-82FE-553EF7C37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929" y="0"/>
            <a:ext cx="7130142" cy="6858000"/>
          </a:xfrm>
          <a:prstGeom prst="rect">
            <a:avLst/>
          </a:prstGeom>
        </p:spPr>
      </p:pic>
    </p:spTree>
    <p:extLst>
      <p:ext uri="{BB962C8B-B14F-4D97-AF65-F5344CB8AC3E}">
        <p14:creationId xmlns:p14="http://schemas.microsoft.com/office/powerpoint/2010/main" val="4173907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9C070B-BB7A-43E7-B6EC-2A0BE17BE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576" y="0"/>
            <a:ext cx="9020848" cy="6858000"/>
          </a:xfrm>
          <a:prstGeom prst="rect">
            <a:avLst/>
          </a:prstGeom>
        </p:spPr>
      </p:pic>
    </p:spTree>
    <p:extLst>
      <p:ext uri="{BB962C8B-B14F-4D97-AF65-F5344CB8AC3E}">
        <p14:creationId xmlns:p14="http://schemas.microsoft.com/office/powerpoint/2010/main" val="251117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A6C1A-ED45-462A-BCC8-91F458968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344" y="0"/>
            <a:ext cx="9123312" cy="6858000"/>
          </a:xfrm>
          <a:prstGeom prst="rect">
            <a:avLst/>
          </a:prstGeom>
        </p:spPr>
      </p:pic>
    </p:spTree>
    <p:extLst>
      <p:ext uri="{BB962C8B-B14F-4D97-AF65-F5344CB8AC3E}">
        <p14:creationId xmlns:p14="http://schemas.microsoft.com/office/powerpoint/2010/main" val="1970704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047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Top Corners Rounded 13">
            <a:extLst>
              <a:ext uri="{FF2B5EF4-FFF2-40B4-BE49-F238E27FC236}">
                <a16:creationId xmlns:a16="http://schemas.microsoft.com/office/drawing/2014/main" id="{CFAFCB45-57B5-44A8-8612-D46C2D6D23F4}"/>
              </a:ext>
            </a:extLst>
          </p:cNvPr>
          <p:cNvSpPr/>
          <p:nvPr/>
        </p:nvSpPr>
        <p:spPr>
          <a:xfrm>
            <a:off x="573932" y="2211754"/>
            <a:ext cx="10301591" cy="3868615"/>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dirty="0"/>
              <a:t>			</a:t>
            </a:r>
            <a:r>
              <a:rPr lang="en-US" sz="4000" dirty="0"/>
              <a:t>3.2: Introduce MVVM application frameworks for attribute-based page and view model discovery.</a:t>
            </a:r>
            <a:endParaRPr lang="en-CA" sz="40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CA" dirty="0"/>
          </a:p>
        </p:txBody>
      </p:sp>
      <p:pic>
        <p:nvPicPr>
          <p:cNvPr id="18" name="Graphic 17" descr="Checkmark with solid fill">
            <a:extLst>
              <a:ext uri="{FF2B5EF4-FFF2-40B4-BE49-F238E27FC236}">
                <a16:creationId xmlns:a16="http://schemas.microsoft.com/office/drawing/2014/main" id="{D665A50D-872D-4A7D-9598-7C3CEB57A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5152" y="3133725"/>
            <a:ext cx="914400" cy="914400"/>
          </a:xfrm>
          <a:prstGeom prst="rect">
            <a:avLst/>
          </a:prstGeom>
        </p:spPr>
      </p:pic>
    </p:spTree>
    <p:extLst>
      <p:ext uri="{BB962C8B-B14F-4D97-AF65-F5344CB8AC3E}">
        <p14:creationId xmlns:p14="http://schemas.microsoft.com/office/powerpoint/2010/main" val="950626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C972222-08BF-4B6D-92E2-0A8BDC8C61D2}"/>
              </a:ext>
            </a:extLst>
          </p:cNvPr>
          <p:cNvSpPr/>
          <p:nvPr/>
        </p:nvSpPr>
        <p:spPr>
          <a:xfrm rot="10800000">
            <a:off x="-17665" y="-13772"/>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D8D51DA2-F2C4-461C-D242-49E4D32E72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3E511DE0-9762-A2D8-9270-26A5901C5226}"/>
              </a:ext>
            </a:extLst>
          </p:cNvPr>
          <p:cNvSpPr/>
          <p:nvPr/>
        </p:nvSpPr>
        <p:spPr>
          <a:xfrm>
            <a:off x="-10261" y="5143564"/>
            <a:ext cx="12203575" cy="1719882"/>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57527D03-16E1-3320-B18D-98E88531E959}"/>
              </a:ext>
            </a:extLst>
          </p:cNvPr>
          <p:cNvGrpSpPr/>
          <p:nvPr/>
        </p:nvGrpSpPr>
        <p:grpSpPr>
          <a:xfrm rot="12142615">
            <a:off x="-10492" y="5320173"/>
            <a:ext cx="3031153" cy="1451799"/>
            <a:chOff x="-10494" y="5320163"/>
            <a:chExt cx="5394434" cy="2583717"/>
          </a:xfrm>
        </p:grpSpPr>
        <p:sp>
          <p:nvSpPr>
            <p:cNvPr id="8" name="Hexagon 7">
              <a:extLst>
                <a:ext uri="{FF2B5EF4-FFF2-40B4-BE49-F238E27FC236}">
                  <a16:creationId xmlns:a16="http://schemas.microsoft.com/office/drawing/2014/main" id="{1B2768FB-AD63-437B-F41F-4C4E533DB919}"/>
                </a:ext>
              </a:extLst>
            </p:cNvPr>
            <p:cNvSpPr/>
            <p:nvPr/>
          </p:nvSpPr>
          <p:spPr>
            <a:xfrm>
              <a:off x="2613563" y="6490639"/>
              <a:ext cx="649860" cy="560224"/>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9" name="Hexagon 8">
              <a:extLst>
                <a:ext uri="{FF2B5EF4-FFF2-40B4-BE49-F238E27FC236}">
                  <a16:creationId xmlns:a16="http://schemas.microsoft.com/office/drawing/2014/main" id="{5FDD7871-E0AC-E5C7-5D2D-5764D54F91DC}"/>
                </a:ext>
              </a:extLst>
            </p:cNvPr>
            <p:cNvSpPr/>
            <p:nvPr/>
          </p:nvSpPr>
          <p:spPr>
            <a:xfrm>
              <a:off x="3150864" y="5621105"/>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0" name="Hexagon 9">
              <a:extLst>
                <a:ext uri="{FF2B5EF4-FFF2-40B4-BE49-F238E27FC236}">
                  <a16:creationId xmlns:a16="http://schemas.microsoft.com/office/drawing/2014/main" id="{FCCCDDEA-1548-A8C0-57E7-CE4947E03E98}"/>
                </a:ext>
              </a:extLst>
            </p:cNvPr>
            <p:cNvSpPr/>
            <p:nvPr/>
          </p:nvSpPr>
          <p:spPr>
            <a:xfrm>
              <a:off x="3150864" y="619963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1" name="Hexagon 10">
              <a:extLst>
                <a:ext uri="{FF2B5EF4-FFF2-40B4-BE49-F238E27FC236}">
                  <a16:creationId xmlns:a16="http://schemas.microsoft.com/office/drawing/2014/main" id="{74C90587-C15C-0715-C6E2-134B91334ABD}"/>
                </a:ext>
              </a:extLst>
            </p:cNvPr>
            <p:cNvSpPr/>
            <p:nvPr/>
          </p:nvSpPr>
          <p:spPr>
            <a:xfrm>
              <a:off x="2623971" y="5320163"/>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4" name="Hexagon 13">
              <a:extLst>
                <a:ext uri="{FF2B5EF4-FFF2-40B4-BE49-F238E27FC236}">
                  <a16:creationId xmlns:a16="http://schemas.microsoft.com/office/drawing/2014/main" id="{08834429-0AA6-F29F-21B1-802D31A9ADE7}"/>
                </a:ext>
              </a:extLst>
            </p:cNvPr>
            <p:cNvSpPr/>
            <p:nvPr/>
          </p:nvSpPr>
          <p:spPr>
            <a:xfrm>
              <a:off x="2097078" y="619963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5" name="Hexagon 14">
              <a:extLst>
                <a:ext uri="{FF2B5EF4-FFF2-40B4-BE49-F238E27FC236}">
                  <a16:creationId xmlns:a16="http://schemas.microsoft.com/office/drawing/2014/main" id="{566519C6-8A03-46FA-07EA-1E7A9C96C3FC}"/>
                </a:ext>
              </a:extLst>
            </p:cNvPr>
            <p:cNvSpPr/>
            <p:nvPr/>
          </p:nvSpPr>
          <p:spPr>
            <a:xfrm>
              <a:off x="1043292" y="619739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6" name="Hexagon 15">
              <a:extLst>
                <a:ext uri="{FF2B5EF4-FFF2-40B4-BE49-F238E27FC236}">
                  <a16:creationId xmlns:a16="http://schemas.microsoft.com/office/drawing/2014/main" id="{6C28A97A-8FE1-7511-6D18-CF5A50B83956}"/>
                </a:ext>
              </a:extLst>
            </p:cNvPr>
            <p:cNvSpPr/>
            <p:nvPr/>
          </p:nvSpPr>
          <p:spPr>
            <a:xfrm>
              <a:off x="516399" y="6488451"/>
              <a:ext cx="652397" cy="562411"/>
            </a:xfrm>
            <a:prstGeom prst="hexagon">
              <a:avLst/>
            </a:prstGeom>
            <a:solidFill>
              <a:srgbClr val="00467E">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7" name="Hexagon 16">
              <a:extLst>
                <a:ext uri="{FF2B5EF4-FFF2-40B4-BE49-F238E27FC236}">
                  <a16:creationId xmlns:a16="http://schemas.microsoft.com/office/drawing/2014/main" id="{72697D32-98A4-CA53-F5BB-F7065F0C165B}"/>
                </a:ext>
              </a:extLst>
            </p:cNvPr>
            <p:cNvSpPr/>
            <p:nvPr/>
          </p:nvSpPr>
          <p:spPr>
            <a:xfrm>
              <a:off x="-10494" y="677184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8" name="Hexagon 17">
              <a:extLst>
                <a:ext uri="{FF2B5EF4-FFF2-40B4-BE49-F238E27FC236}">
                  <a16:creationId xmlns:a16="http://schemas.microsoft.com/office/drawing/2014/main" id="{3659430A-D4E7-2983-1E4B-729F6AE4E6CF}"/>
                </a:ext>
              </a:extLst>
            </p:cNvPr>
            <p:cNvSpPr/>
            <p:nvPr/>
          </p:nvSpPr>
          <p:spPr>
            <a:xfrm>
              <a:off x="-10494" y="7341469"/>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9" name="Hexagon 18">
              <a:extLst>
                <a:ext uri="{FF2B5EF4-FFF2-40B4-BE49-F238E27FC236}">
                  <a16:creationId xmlns:a16="http://schemas.microsoft.com/office/drawing/2014/main" id="{DC133F93-0342-9EEB-D205-927A6DA968B3}"/>
                </a:ext>
              </a:extLst>
            </p:cNvPr>
            <p:cNvSpPr/>
            <p:nvPr/>
          </p:nvSpPr>
          <p:spPr>
            <a:xfrm>
              <a:off x="1043292" y="6779058"/>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0" name="Hexagon 19">
              <a:extLst>
                <a:ext uri="{FF2B5EF4-FFF2-40B4-BE49-F238E27FC236}">
                  <a16:creationId xmlns:a16="http://schemas.microsoft.com/office/drawing/2014/main" id="{E5B7B225-76F9-1C02-7810-F3D096C16B05}"/>
                </a:ext>
              </a:extLst>
            </p:cNvPr>
            <p:cNvSpPr/>
            <p:nvPr/>
          </p:nvSpPr>
          <p:spPr>
            <a:xfrm>
              <a:off x="1570185" y="5908112"/>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1" name="Hexagon 20">
              <a:extLst>
                <a:ext uri="{FF2B5EF4-FFF2-40B4-BE49-F238E27FC236}">
                  <a16:creationId xmlns:a16="http://schemas.microsoft.com/office/drawing/2014/main" id="{717D82E4-5C23-C7FA-EB35-92D9FCF37E72}"/>
                </a:ext>
              </a:extLst>
            </p:cNvPr>
            <p:cNvSpPr/>
            <p:nvPr/>
          </p:nvSpPr>
          <p:spPr>
            <a:xfrm>
              <a:off x="2623971" y="5902614"/>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2" name="Hexagon 21">
              <a:extLst>
                <a:ext uri="{FF2B5EF4-FFF2-40B4-BE49-F238E27FC236}">
                  <a16:creationId xmlns:a16="http://schemas.microsoft.com/office/drawing/2014/main" id="{6D7FB502-656F-E541-B9D0-0EBA69589418}"/>
                </a:ext>
              </a:extLst>
            </p:cNvPr>
            <p:cNvSpPr/>
            <p:nvPr/>
          </p:nvSpPr>
          <p:spPr>
            <a:xfrm>
              <a:off x="3677757" y="5900645"/>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3" name="Hexagon 22">
              <a:extLst>
                <a:ext uri="{FF2B5EF4-FFF2-40B4-BE49-F238E27FC236}">
                  <a16:creationId xmlns:a16="http://schemas.microsoft.com/office/drawing/2014/main" id="{EEEDBA7D-C7DE-81C1-8AE7-EEFE1E075CA6}"/>
                </a:ext>
              </a:extLst>
            </p:cNvPr>
            <p:cNvSpPr/>
            <p:nvPr/>
          </p:nvSpPr>
          <p:spPr>
            <a:xfrm>
              <a:off x="3677757" y="647917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4" name="Hexagon 23">
              <a:extLst>
                <a:ext uri="{FF2B5EF4-FFF2-40B4-BE49-F238E27FC236}">
                  <a16:creationId xmlns:a16="http://schemas.microsoft.com/office/drawing/2014/main" id="{6594DAE6-496F-F7B0-F64E-ABD043565F1A}"/>
                </a:ext>
              </a:extLst>
            </p:cNvPr>
            <p:cNvSpPr/>
            <p:nvPr/>
          </p:nvSpPr>
          <p:spPr>
            <a:xfrm>
              <a:off x="4204650" y="6186268"/>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5" name="Hexagon 24">
              <a:extLst>
                <a:ext uri="{FF2B5EF4-FFF2-40B4-BE49-F238E27FC236}">
                  <a16:creationId xmlns:a16="http://schemas.microsoft.com/office/drawing/2014/main" id="{973BA570-B26F-7857-4B3B-872E71565D49}"/>
                </a:ext>
              </a:extLst>
            </p:cNvPr>
            <p:cNvSpPr/>
            <p:nvPr/>
          </p:nvSpPr>
          <p:spPr>
            <a:xfrm>
              <a:off x="4201076" y="6777074"/>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6" name="Hexagon 25">
              <a:extLst>
                <a:ext uri="{FF2B5EF4-FFF2-40B4-BE49-F238E27FC236}">
                  <a16:creationId xmlns:a16="http://schemas.microsoft.com/office/drawing/2014/main" id="{06264E39-E0F7-CA16-E54A-A550107F0E2D}"/>
                </a:ext>
              </a:extLst>
            </p:cNvPr>
            <p:cNvSpPr/>
            <p:nvPr/>
          </p:nvSpPr>
          <p:spPr>
            <a:xfrm>
              <a:off x="4731543" y="589269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7" name="Hexagon 26">
              <a:extLst>
                <a:ext uri="{FF2B5EF4-FFF2-40B4-BE49-F238E27FC236}">
                  <a16:creationId xmlns:a16="http://schemas.microsoft.com/office/drawing/2014/main" id="{2A5D902B-879B-6F60-51E4-F78F058462DB}"/>
                </a:ext>
              </a:extLst>
            </p:cNvPr>
            <p:cNvSpPr/>
            <p:nvPr/>
          </p:nvSpPr>
          <p:spPr>
            <a:xfrm>
              <a:off x="4731543" y="6471225"/>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8" name="Hexagon 27">
              <a:extLst>
                <a:ext uri="{FF2B5EF4-FFF2-40B4-BE49-F238E27FC236}">
                  <a16:creationId xmlns:a16="http://schemas.microsoft.com/office/drawing/2014/main" id="{F6E249A0-632E-ABD2-9C22-E781267F11F7}"/>
                </a:ext>
              </a:extLst>
            </p:cNvPr>
            <p:cNvSpPr/>
            <p:nvPr/>
          </p:nvSpPr>
          <p:spPr>
            <a:xfrm>
              <a:off x="1583130" y="7085871"/>
              <a:ext cx="652397" cy="562411"/>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9" name="Hexagon 28">
              <a:extLst>
                <a:ext uri="{FF2B5EF4-FFF2-40B4-BE49-F238E27FC236}">
                  <a16:creationId xmlns:a16="http://schemas.microsoft.com/office/drawing/2014/main" id="{6F7A51D6-18F7-A440-F0CB-72384AEFFC2C}"/>
                </a:ext>
              </a:extLst>
            </p:cNvPr>
            <p:cNvSpPr/>
            <p:nvPr/>
          </p:nvSpPr>
          <p:spPr>
            <a:xfrm>
              <a:off x="503454" y="5888466"/>
              <a:ext cx="652397" cy="562411"/>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grpSp>
      <p:sp>
        <p:nvSpPr>
          <p:cNvPr id="12" name="TextBox 11">
            <a:extLst>
              <a:ext uri="{FF2B5EF4-FFF2-40B4-BE49-F238E27FC236}">
                <a16:creationId xmlns:a16="http://schemas.microsoft.com/office/drawing/2014/main" id="{AF36D6B9-37E6-C3D7-7554-AF89ABC3E37B}"/>
              </a:ext>
            </a:extLst>
          </p:cNvPr>
          <p:cNvSpPr txBox="1"/>
          <p:nvPr/>
        </p:nvSpPr>
        <p:spPr>
          <a:xfrm>
            <a:off x="229480" y="782246"/>
            <a:ext cx="8845071" cy="1477328"/>
          </a:xfrm>
          <a:prstGeom prst="rect">
            <a:avLst/>
          </a:prstGeom>
          <a:noFill/>
        </p:spPr>
        <p:txBody>
          <a:bodyPr wrap="square">
            <a:spAutoFit/>
          </a:bodyPr>
          <a:lstStyle/>
          <a:p>
            <a:pPr algn="l"/>
            <a:r>
              <a:rPr lang="en-CA" b="1" i="0" dirty="0">
                <a:solidFill>
                  <a:srgbClr val="111111"/>
                </a:solidFill>
                <a:effectLst/>
                <a:latin typeface="-apple-system"/>
              </a:rPr>
              <a:t>1. Understand MVVM Basics</a:t>
            </a:r>
          </a:p>
          <a:p>
            <a:pPr algn="l">
              <a:buFont typeface="Arial" panose="020B0604020202020204" pitchFamily="34" charset="0"/>
              <a:buChar char="•"/>
            </a:pPr>
            <a:r>
              <a:rPr lang="en-CA" b="1" i="0" dirty="0">
                <a:solidFill>
                  <a:srgbClr val="111111"/>
                </a:solidFill>
                <a:effectLst/>
                <a:latin typeface="-apple-system"/>
              </a:rPr>
              <a:t>Model</a:t>
            </a:r>
            <a:r>
              <a:rPr lang="en-CA" b="0" i="0" dirty="0">
                <a:solidFill>
                  <a:srgbClr val="111111"/>
                </a:solidFill>
                <a:effectLst/>
                <a:latin typeface="-apple-system"/>
              </a:rPr>
              <a:t>: Contains business logic (data access, parsing, custom logic).</a:t>
            </a:r>
          </a:p>
          <a:p>
            <a:pPr algn="l">
              <a:buFont typeface="Arial" panose="020B0604020202020204" pitchFamily="34" charset="0"/>
              <a:buChar char="•"/>
            </a:pPr>
            <a:r>
              <a:rPr lang="en-CA" b="1" i="0" dirty="0">
                <a:solidFill>
                  <a:srgbClr val="111111"/>
                </a:solidFill>
                <a:effectLst/>
                <a:latin typeface="-apple-system"/>
              </a:rPr>
              <a:t>View</a:t>
            </a:r>
            <a:r>
              <a:rPr lang="en-CA" b="0" i="0" dirty="0">
                <a:solidFill>
                  <a:srgbClr val="111111"/>
                </a:solidFill>
                <a:effectLst/>
                <a:latin typeface="-apple-system"/>
              </a:rPr>
              <a:t>: Represents the user interface (UI) visible to users.</a:t>
            </a:r>
          </a:p>
          <a:p>
            <a:pPr algn="l">
              <a:buFont typeface="Arial" panose="020B0604020202020204" pitchFamily="34" charset="0"/>
              <a:buChar char="•"/>
            </a:pPr>
            <a:r>
              <a:rPr lang="en-CA" b="1" i="0" dirty="0" err="1">
                <a:solidFill>
                  <a:srgbClr val="111111"/>
                </a:solidFill>
                <a:effectLst/>
                <a:latin typeface="-apple-system"/>
              </a:rPr>
              <a:t>ViewModel</a:t>
            </a:r>
            <a:r>
              <a:rPr lang="en-CA" b="0" i="0" dirty="0">
                <a:solidFill>
                  <a:srgbClr val="111111"/>
                </a:solidFill>
                <a:effectLst/>
                <a:latin typeface="-apple-system"/>
              </a:rPr>
              <a:t>: Prepares data for the UI. Communicates with the View and handles business logic.</a:t>
            </a:r>
          </a:p>
        </p:txBody>
      </p:sp>
      <p:pic>
        <p:nvPicPr>
          <p:cNvPr id="32" name="Picture 31">
            <a:extLst>
              <a:ext uri="{FF2B5EF4-FFF2-40B4-BE49-F238E27FC236}">
                <a16:creationId xmlns:a16="http://schemas.microsoft.com/office/drawing/2014/main" id="{29215C41-4580-322D-36BB-8073431BEE1C}"/>
              </a:ext>
            </a:extLst>
          </p:cNvPr>
          <p:cNvPicPr>
            <a:picLocks noChangeAspect="1"/>
          </p:cNvPicPr>
          <p:nvPr/>
        </p:nvPicPr>
        <p:blipFill>
          <a:blip r:embed="rId4"/>
          <a:stretch>
            <a:fillRect/>
          </a:stretch>
        </p:blipFill>
        <p:spPr>
          <a:xfrm>
            <a:off x="2267353" y="2427581"/>
            <a:ext cx="7026249" cy="3162574"/>
          </a:xfrm>
          <a:prstGeom prst="rect">
            <a:avLst/>
          </a:prstGeom>
        </p:spPr>
      </p:pic>
    </p:spTree>
    <p:extLst>
      <p:ext uri="{BB962C8B-B14F-4D97-AF65-F5344CB8AC3E}">
        <p14:creationId xmlns:p14="http://schemas.microsoft.com/office/powerpoint/2010/main" val="829083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7"/>
            <a:ext cx="12202262" cy="2023898"/>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CC42C8-D1F0-4926-5C7C-DDFD9028F5D8}"/>
              </a:ext>
            </a:extLst>
          </p:cNvPr>
          <p:cNvSpPr txBox="1"/>
          <p:nvPr/>
        </p:nvSpPr>
        <p:spPr>
          <a:xfrm>
            <a:off x="833800" y="1659334"/>
            <a:ext cx="7950694" cy="2031325"/>
          </a:xfrm>
          <a:prstGeom prst="rect">
            <a:avLst/>
          </a:prstGeom>
          <a:noFill/>
        </p:spPr>
        <p:txBody>
          <a:bodyPr wrap="square">
            <a:spAutoFit/>
          </a:bodyPr>
          <a:lstStyle/>
          <a:p>
            <a:pPr algn="l"/>
            <a:r>
              <a:rPr lang="en-US" b="1" i="0" dirty="0">
                <a:solidFill>
                  <a:srgbClr val="111111"/>
                </a:solidFill>
                <a:effectLst/>
                <a:latin typeface="-apple-system"/>
              </a:rPr>
              <a:t>Example Scenario (</a:t>
            </a:r>
            <a:r>
              <a:rPr lang="en-US" b="1" i="0" dirty="0" err="1">
                <a:solidFill>
                  <a:srgbClr val="111111"/>
                </a:solidFill>
                <a:effectLst/>
                <a:latin typeface="-apple-system"/>
              </a:rPr>
              <a:t>Xamarin.Forms</a:t>
            </a:r>
            <a:r>
              <a:rPr lang="en-US" b="1" i="0" dirty="0">
                <a:solidFill>
                  <a:srgbClr val="111111"/>
                </a:solidFill>
                <a:effectLst/>
                <a:latin typeface="-apple-system"/>
              </a:rPr>
              <a:t>):</a:t>
            </a:r>
          </a:p>
          <a:p>
            <a:pPr algn="l"/>
            <a:r>
              <a:rPr lang="en-US" b="0" i="0" dirty="0">
                <a:solidFill>
                  <a:srgbClr val="111111"/>
                </a:solidFill>
                <a:effectLst/>
                <a:latin typeface="-apple-system"/>
              </a:rPr>
              <a:t>Suppose you’re building a mobile inventory management app:</a:t>
            </a:r>
          </a:p>
          <a:p>
            <a:pPr algn="l">
              <a:buFont typeface="Arial" panose="020B0604020202020204" pitchFamily="34" charset="0"/>
              <a:buChar char="•"/>
            </a:pPr>
            <a:r>
              <a:rPr lang="en-US" b="1" i="0" dirty="0">
                <a:solidFill>
                  <a:srgbClr val="111111"/>
                </a:solidFill>
                <a:effectLst/>
                <a:latin typeface="-apple-system"/>
              </a:rPr>
              <a:t>Model</a:t>
            </a:r>
            <a:r>
              <a:rPr lang="en-US" b="0" i="0" dirty="0">
                <a:solidFill>
                  <a:srgbClr val="111111"/>
                </a:solidFill>
                <a:effectLst/>
                <a:latin typeface="-apple-system"/>
              </a:rPr>
              <a:t>: Define data models (e.g., Product, Stock).</a:t>
            </a:r>
          </a:p>
          <a:p>
            <a:pPr algn="l">
              <a:buFont typeface="Arial" panose="020B0604020202020204" pitchFamily="34" charset="0"/>
              <a:buChar char="•"/>
            </a:pPr>
            <a:r>
              <a:rPr lang="en-US" b="1" i="0" dirty="0" err="1">
                <a:solidFill>
                  <a:srgbClr val="111111"/>
                </a:solidFill>
                <a:effectLst/>
                <a:latin typeface="-apple-system"/>
              </a:rPr>
              <a:t>ViewModel</a:t>
            </a:r>
            <a:r>
              <a:rPr lang="en-US" b="0" i="0" dirty="0">
                <a:solidFill>
                  <a:srgbClr val="111111"/>
                </a:solidFill>
                <a:effectLst/>
                <a:latin typeface="-apple-system"/>
              </a:rPr>
              <a:t>: Create a </a:t>
            </a:r>
            <a:r>
              <a:rPr lang="en-US" b="0" i="0" dirty="0" err="1">
                <a:solidFill>
                  <a:srgbClr val="111111"/>
                </a:solidFill>
                <a:effectLst/>
                <a:latin typeface="-apple-system"/>
              </a:rPr>
              <a:t>ViewModel</a:t>
            </a:r>
            <a:r>
              <a:rPr lang="en-US" b="0" i="0" dirty="0">
                <a:solidFill>
                  <a:srgbClr val="111111"/>
                </a:solidFill>
                <a:effectLst/>
                <a:latin typeface="-apple-system"/>
              </a:rPr>
              <a:t> that handles local data storage (SQLite) and sync logic.</a:t>
            </a:r>
          </a:p>
          <a:p>
            <a:pPr algn="l">
              <a:buFont typeface="Arial" panose="020B0604020202020204" pitchFamily="34" charset="0"/>
              <a:buChar char="•"/>
            </a:pPr>
            <a:r>
              <a:rPr lang="en-US" b="1" i="0" dirty="0">
                <a:solidFill>
                  <a:srgbClr val="111111"/>
                </a:solidFill>
                <a:effectLst/>
                <a:latin typeface="-apple-system"/>
              </a:rPr>
              <a:t>View (XAML)</a:t>
            </a:r>
            <a:r>
              <a:rPr lang="en-US" b="0" i="0" dirty="0">
                <a:solidFill>
                  <a:srgbClr val="111111"/>
                </a:solidFill>
                <a:effectLst/>
                <a:latin typeface="-apple-system"/>
              </a:rPr>
              <a:t>: Design screens for adding/editing products and viewing stock levels.</a:t>
            </a:r>
          </a:p>
          <a:p>
            <a:pPr algn="l">
              <a:buFont typeface="Arial" panose="020B0604020202020204" pitchFamily="34" charset="0"/>
              <a:buChar char="•"/>
            </a:pPr>
            <a:r>
              <a:rPr lang="en-US" b="0" i="0" dirty="0">
                <a:solidFill>
                  <a:srgbClr val="111111"/>
                </a:solidFill>
                <a:effectLst/>
                <a:latin typeface="-apple-system"/>
              </a:rPr>
              <a:t>Implement sync logic using background tasks and handle conflicts.</a:t>
            </a:r>
          </a:p>
        </p:txBody>
      </p:sp>
    </p:spTree>
    <p:extLst>
      <p:ext uri="{BB962C8B-B14F-4D97-AF65-F5344CB8AC3E}">
        <p14:creationId xmlns:p14="http://schemas.microsoft.com/office/powerpoint/2010/main" val="857130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C972222-08BF-4B6D-92E2-0A8BDC8C61D2}"/>
              </a:ext>
            </a:extLst>
          </p:cNvPr>
          <p:cNvSpPr/>
          <p:nvPr/>
        </p:nvSpPr>
        <p:spPr>
          <a:xfrm rot="10800000">
            <a:off x="-17665" y="-13772"/>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D8D51DA2-F2C4-461C-D242-49E4D32E72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3E511DE0-9762-A2D8-9270-26A5901C5226}"/>
              </a:ext>
            </a:extLst>
          </p:cNvPr>
          <p:cNvSpPr/>
          <p:nvPr/>
        </p:nvSpPr>
        <p:spPr>
          <a:xfrm>
            <a:off x="-10261" y="5143564"/>
            <a:ext cx="12203575" cy="1719882"/>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57527D03-16E1-3320-B18D-98E88531E959}"/>
              </a:ext>
            </a:extLst>
          </p:cNvPr>
          <p:cNvGrpSpPr/>
          <p:nvPr/>
        </p:nvGrpSpPr>
        <p:grpSpPr>
          <a:xfrm rot="12142615">
            <a:off x="-10492" y="5320173"/>
            <a:ext cx="3031153" cy="1451799"/>
            <a:chOff x="-10494" y="5320163"/>
            <a:chExt cx="5394434" cy="2583717"/>
          </a:xfrm>
        </p:grpSpPr>
        <p:sp>
          <p:nvSpPr>
            <p:cNvPr id="8" name="Hexagon 7">
              <a:extLst>
                <a:ext uri="{FF2B5EF4-FFF2-40B4-BE49-F238E27FC236}">
                  <a16:creationId xmlns:a16="http://schemas.microsoft.com/office/drawing/2014/main" id="{1B2768FB-AD63-437B-F41F-4C4E533DB919}"/>
                </a:ext>
              </a:extLst>
            </p:cNvPr>
            <p:cNvSpPr/>
            <p:nvPr/>
          </p:nvSpPr>
          <p:spPr>
            <a:xfrm>
              <a:off x="2613563" y="6490639"/>
              <a:ext cx="649860" cy="560224"/>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9" name="Hexagon 8">
              <a:extLst>
                <a:ext uri="{FF2B5EF4-FFF2-40B4-BE49-F238E27FC236}">
                  <a16:creationId xmlns:a16="http://schemas.microsoft.com/office/drawing/2014/main" id="{5FDD7871-E0AC-E5C7-5D2D-5764D54F91DC}"/>
                </a:ext>
              </a:extLst>
            </p:cNvPr>
            <p:cNvSpPr/>
            <p:nvPr/>
          </p:nvSpPr>
          <p:spPr>
            <a:xfrm>
              <a:off x="3150864" y="5621105"/>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0" name="Hexagon 9">
              <a:extLst>
                <a:ext uri="{FF2B5EF4-FFF2-40B4-BE49-F238E27FC236}">
                  <a16:creationId xmlns:a16="http://schemas.microsoft.com/office/drawing/2014/main" id="{FCCCDDEA-1548-A8C0-57E7-CE4947E03E98}"/>
                </a:ext>
              </a:extLst>
            </p:cNvPr>
            <p:cNvSpPr/>
            <p:nvPr/>
          </p:nvSpPr>
          <p:spPr>
            <a:xfrm>
              <a:off x="3150864" y="619963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1" name="Hexagon 10">
              <a:extLst>
                <a:ext uri="{FF2B5EF4-FFF2-40B4-BE49-F238E27FC236}">
                  <a16:creationId xmlns:a16="http://schemas.microsoft.com/office/drawing/2014/main" id="{74C90587-C15C-0715-C6E2-134B91334ABD}"/>
                </a:ext>
              </a:extLst>
            </p:cNvPr>
            <p:cNvSpPr/>
            <p:nvPr/>
          </p:nvSpPr>
          <p:spPr>
            <a:xfrm>
              <a:off x="2623971" y="5320163"/>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4" name="Hexagon 13">
              <a:extLst>
                <a:ext uri="{FF2B5EF4-FFF2-40B4-BE49-F238E27FC236}">
                  <a16:creationId xmlns:a16="http://schemas.microsoft.com/office/drawing/2014/main" id="{08834429-0AA6-F29F-21B1-802D31A9ADE7}"/>
                </a:ext>
              </a:extLst>
            </p:cNvPr>
            <p:cNvSpPr/>
            <p:nvPr/>
          </p:nvSpPr>
          <p:spPr>
            <a:xfrm>
              <a:off x="2097078" y="619963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5" name="Hexagon 14">
              <a:extLst>
                <a:ext uri="{FF2B5EF4-FFF2-40B4-BE49-F238E27FC236}">
                  <a16:creationId xmlns:a16="http://schemas.microsoft.com/office/drawing/2014/main" id="{566519C6-8A03-46FA-07EA-1E7A9C96C3FC}"/>
                </a:ext>
              </a:extLst>
            </p:cNvPr>
            <p:cNvSpPr/>
            <p:nvPr/>
          </p:nvSpPr>
          <p:spPr>
            <a:xfrm>
              <a:off x="1043292" y="619739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6" name="Hexagon 15">
              <a:extLst>
                <a:ext uri="{FF2B5EF4-FFF2-40B4-BE49-F238E27FC236}">
                  <a16:creationId xmlns:a16="http://schemas.microsoft.com/office/drawing/2014/main" id="{6C28A97A-8FE1-7511-6D18-CF5A50B83956}"/>
                </a:ext>
              </a:extLst>
            </p:cNvPr>
            <p:cNvSpPr/>
            <p:nvPr/>
          </p:nvSpPr>
          <p:spPr>
            <a:xfrm>
              <a:off x="516399" y="6488451"/>
              <a:ext cx="652397" cy="562411"/>
            </a:xfrm>
            <a:prstGeom prst="hexagon">
              <a:avLst/>
            </a:prstGeom>
            <a:solidFill>
              <a:srgbClr val="00467E">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7" name="Hexagon 16">
              <a:extLst>
                <a:ext uri="{FF2B5EF4-FFF2-40B4-BE49-F238E27FC236}">
                  <a16:creationId xmlns:a16="http://schemas.microsoft.com/office/drawing/2014/main" id="{72697D32-98A4-CA53-F5BB-F7065F0C165B}"/>
                </a:ext>
              </a:extLst>
            </p:cNvPr>
            <p:cNvSpPr/>
            <p:nvPr/>
          </p:nvSpPr>
          <p:spPr>
            <a:xfrm>
              <a:off x="-10494" y="677184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8" name="Hexagon 17">
              <a:extLst>
                <a:ext uri="{FF2B5EF4-FFF2-40B4-BE49-F238E27FC236}">
                  <a16:creationId xmlns:a16="http://schemas.microsoft.com/office/drawing/2014/main" id="{3659430A-D4E7-2983-1E4B-729F6AE4E6CF}"/>
                </a:ext>
              </a:extLst>
            </p:cNvPr>
            <p:cNvSpPr/>
            <p:nvPr/>
          </p:nvSpPr>
          <p:spPr>
            <a:xfrm>
              <a:off x="-10494" y="7341469"/>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9" name="Hexagon 18">
              <a:extLst>
                <a:ext uri="{FF2B5EF4-FFF2-40B4-BE49-F238E27FC236}">
                  <a16:creationId xmlns:a16="http://schemas.microsoft.com/office/drawing/2014/main" id="{DC133F93-0342-9EEB-D205-927A6DA968B3}"/>
                </a:ext>
              </a:extLst>
            </p:cNvPr>
            <p:cNvSpPr/>
            <p:nvPr/>
          </p:nvSpPr>
          <p:spPr>
            <a:xfrm>
              <a:off x="1043292" y="6779058"/>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0" name="Hexagon 19">
              <a:extLst>
                <a:ext uri="{FF2B5EF4-FFF2-40B4-BE49-F238E27FC236}">
                  <a16:creationId xmlns:a16="http://schemas.microsoft.com/office/drawing/2014/main" id="{E5B7B225-76F9-1C02-7810-F3D096C16B05}"/>
                </a:ext>
              </a:extLst>
            </p:cNvPr>
            <p:cNvSpPr/>
            <p:nvPr/>
          </p:nvSpPr>
          <p:spPr>
            <a:xfrm>
              <a:off x="1570185" y="5908112"/>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1" name="Hexagon 20">
              <a:extLst>
                <a:ext uri="{FF2B5EF4-FFF2-40B4-BE49-F238E27FC236}">
                  <a16:creationId xmlns:a16="http://schemas.microsoft.com/office/drawing/2014/main" id="{717D82E4-5C23-C7FA-EB35-92D9FCF37E72}"/>
                </a:ext>
              </a:extLst>
            </p:cNvPr>
            <p:cNvSpPr/>
            <p:nvPr/>
          </p:nvSpPr>
          <p:spPr>
            <a:xfrm>
              <a:off x="2623971" y="5902614"/>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2" name="Hexagon 21">
              <a:extLst>
                <a:ext uri="{FF2B5EF4-FFF2-40B4-BE49-F238E27FC236}">
                  <a16:creationId xmlns:a16="http://schemas.microsoft.com/office/drawing/2014/main" id="{6D7FB502-656F-E541-B9D0-0EBA69589418}"/>
                </a:ext>
              </a:extLst>
            </p:cNvPr>
            <p:cNvSpPr/>
            <p:nvPr/>
          </p:nvSpPr>
          <p:spPr>
            <a:xfrm>
              <a:off x="3677757" y="5900645"/>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3" name="Hexagon 22">
              <a:extLst>
                <a:ext uri="{FF2B5EF4-FFF2-40B4-BE49-F238E27FC236}">
                  <a16:creationId xmlns:a16="http://schemas.microsoft.com/office/drawing/2014/main" id="{EEEDBA7D-C7DE-81C1-8AE7-EEFE1E075CA6}"/>
                </a:ext>
              </a:extLst>
            </p:cNvPr>
            <p:cNvSpPr/>
            <p:nvPr/>
          </p:nvSpPr>
          <p:spPr>
            <a:xfrm>
              <a:off x="3677757" y="647917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4" name="Hexagon 23">
              <a:extLst>
                <a:ext uri="{FF2B5EF4-FFF2-40B4-BE49-F238E27FC236}">
                  <a16:creationId xmlns:a16="http://schemas.microsoft.com/office/drawing/2014/main" id="{6594DAE6-496F-F7B0-F64E-ABD043565F1A}"/>
                </a:ext>
              </a:extLst>
            </p:cNvPr>
            <p:cNvSpPr/>
            <p:nvPr/>
          </p:nvSpPr>
          <p:spPr>
            <a:xfrm>
              <a:off x="4204650" y="6186268"/>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5" name="Hexagon 24">
              <a:extLst>
                <a:ext uri="{FF2B5EF4-FFF2-40B4-BE49-F238E27FC236}">
                  <a16:creationId xmlns:a16="http://schemas.microsoft.com/office/drawing/2014/main" id="{973BA570-B26F-7857-4B3B-872E71565D49}"/>
                </a:ext>
              </a:extLst>
            </p:cNvPr>
            <p:cNvSpPr/>
            <p:nvPr/>
          </p:nvSpPr>
          <p:spPr>
            <a:xfrm>
              <a:off x="4201076" y="6777074"/>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6" name="Hexagon 25">
              <a:extLst>
                <a:ext uri="{FF2B5EF4-FFF2-40B4-BE49-F238E27FC236}">
                  <a16:creationId xmlns:a16="http://schemas.microsoft.com/office/drawing/2014/main" id="{06264E39-E0F7-CA16-E54A-A550107F0E2D}"/>
                </a:ext>
              </a:extLst>
            </p:cNvPr>
            <p:cNvSpPr/>
            <p:nvPr/>
          </p:nvSpPr>
          <p:spPr>
            <a:xfrm>
              <a:off x="4731543" y="589269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7" name="Hexagon 26">
              <a:extLst>
                <a:ext uri="{FF2B5EF4-FFF2-40B4-BE49-F238E27FC236}">
                  <a16:creationId xmlns:a16="http://schemas.microsoft.com/office/drawing/2014/main" id="{2A5D902B-879B-6F60-51E4-F78F058462DB}"/>
                </a:ext>
              </a:extLst>
            </p:cNvPr>
            <p:cNvSpPr/>
            <p:nvPr/>
          </p:nvSpPr>
          <p:spPr>
            <a:xfrm>
              <a:off x="4731543" y="6471225"/>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8" name="Hexagon 27">
              <a:extLst>
                <a:ext uri="{FF2B5EF4-FFF2-40B4-BE49-F238E27FC236}">
                  <a16:creationId xmlns:a16="http://schemas.microsoft.com/office/drawing/2014/main" id="{F6E249A0-632E-ABD2-9C22-E781267F11F7}"/>
                </a:ext>
              </a:extLst>
            </p:cNvPr>
            <p:cNvSpPr/>
            <p:nvPr/>
          </p:nvSpPr>
          <p:spPr>
            <a:xfrm>
              <a:off x="1583130" y="7085871"/>
              <a:ext cx="652397" cy="562411"/>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9" name="Hexagon 28">
              <a:extLst>
                <a:ext uri="{FF2B5EF4-FFF2-40B4-BE49-F238E27FC236}">
                  <a16:creationId xmlns:a16="http://schemas.microsoft.com/office/drawing/2014/main" id="{6F7A51D6-18F7-A440-F0CB-72384AEFFC2C}"/>
                </a:ext>
              </a:extLst>
            </p:cNvPr>
            <p:cNvSpPr/>
            <p:nvPr/>
          </p:nvSpPr>
          <p:spPr>
            <a:xfrm>
              <a:off x="503454" y="5888466"/>
              <a:ext cx="652397" cy="562411"/>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grpSp>
      <p:sp>
        <p:nvSpPr>
          <p:cNvPr id="12" name="TextBox 11">
            <a:extLst>
              <a:ext uri="{FF2B5EF4-FFF2-40B4-BE49-F238E27FC236}">
                <a16:creationId xmlns:a16="http://schemas.microsoft.com/office/drawing/2014/main" id="{AF36D6B9-37E6-C3D7-7554-AF89ABC3E37B}"/>
              </a:ext>
            </a:extLst>
          </p:cNvPr>
          <p:cNvSpPr txBox="1"/>
          <p:nvPr/>
        </p:nvSpPr>
        <p:spPr>
          <a:xfrm>
            <a:off x="229480" y="782246"/>
            <a:ext cx="10641830" cy="3416320"/>
          </a:xfrm>
          <a:prstGeom prst="rect">
            <a:avLst/>
          </a:prstGeom>
          <a:noFill/>
        </p:spPr>
        <p:txBody>
          <a:bodyPr wrap="square">
            <a:spAutoFit/>
          </a:bodyPr>
          <a:lstStyle/>
          <a:p>
            <a:pPr algn="l"/>
            <a:r>
              <a:rPr lang="en-US" b="0" i="0" dirty="0">
                <a:solidFill>
                  <a:srgbClr val="111111"/>
                </a:solidFill>
                <a:effectLst/>
                <a:latin typeface="-apple-system"/>
              </a:rPr>
              <a:t>The benefits of using the MVVM pattern are as follows:</a:t>
            </a:r>
          </a:p>
          <a:p>
            <a:pPr algn="l"/>
            <a:endParaRPr lang="en-US" b="0" i="0" dirty="0">
              <a:solidFill>
                <a:srgbClr val="111111"/>
              </a:solidFill>
              <a:effectLst/>
              <a:latin typeface="-apple-system"/>
            </a:endParaRPr>
          </a:p>
          <a:p>
            <a:pPr algn="l"/>
            <a:r>
              <a:rPr lang="en-US" b="0" i="0" dirty="0">
                <a:solidFill>
                  <a:srgbClr val="111111"/>
                </a:solidFill>
                <a:effectLst/>
                <a:latin typeface="-apple-system"/>
              </a:rPr>
              <a:t>If an existing model implementation encapsulates existing business logic, it can be difficult or risky to change it. In this scenario, the view model acts as an adapter for the model classes and prevents you from making major changes to the model code.</a:t>
            </a:r>
          </a:p>
          <a:p>
            <a:pPr algn="l"/>
            <a:r>
              <a:rPr lang="en-US" b="0" i="0" dirty="0">
                <a:solidFill>
                  <a:srgbClr val="111111"/>
                </a:solidFill>
                <a:effectLst/>
                <a:latin typeface="-apple-system"/>
              </a:rPr>
              <a:t>Developers can create unit tests for the view model and the model, without using the view. The unit tests for the view model can exercise exactly the same functionality as used by the view.</a:t>
            </a:r>
          </a:p>
          <a:p>
            <a:pPr algn="l"/>
            <a:r>
              <a:rPr lang="en-US" b="0" i="0" dirty="0">
                <a:solidFill>
                  <a:srgbClr val="111111"/>
                </a:solidFill>
                <a:effectLst/>
                <a:latin typeface="-apple-system"/>
              </a:rPr>
              <a:t>The app UI can be redesigned without touching the view model and model code, provided that the view is implemented entirely in XAML or C#. Therefore, a new version of the view should work with the existing view model.</a:t>
            </a:r>
          </a:p>
          <a:p>
            <a:pPr algn="l"/>
            <a:r>
              <a:rPr lang="en-US" b="0" i="0" dirty="0">
                <a:solidFill>
                  <a:srgbClr val="111111"/>
                </a:solidFill>
                <a:effectLst/>
                <a:latin typeface="-apple-system"/>
              </a:rPr>
              <a:t>Designers and developers can work independently and concurrently on their components during development. Designers can focus on the view, while developers can work on the view model and model components.</a:t>
            </a:r>
            <a:endParaRPr lang="en-CA" b="0" i="0" dirty="0">
              <a:solidFill>
                <a:srgbClr val="111111"/>
              </a:solidFill>
              <a:effectLst/>
              <a:latin typeface="-apple-system"/>
            </a:endParaRPr>
          </a:p>
        </p:txBody>
      </p:sp>
    </p:spTree>
    <p:extLst>
      <p:ext uri="{BB962C8B-B14F-4D97-AF65-F5344CB8AC3E}">
        <p14:creationId xmlns:p14="http://schemas.microsoft.com/office/powerpoint/2010/main" val="3064363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Top Corners Rounded 13">
            <a:extLst>
              <a:ext uri="{FF2B5EF4-FFF2-40B4-BE49-F238E27FC236}">
                <a16:creationId xmlns:a16="http://schemas.microsoft.com/office/drawing/2014/main" id="{CFAFCB45-57B5-44A8-8612-D46C2D6D23F4}"/>
              </a:ext>
            </a:extLst>
          </p:cNvPr>
          <p:cNvSpPr/>
          <p:nvPr/>
        </p:nvSpPr>
        <p:spPr>
          <a:xfrm>
            <a:off x="573932" y="2211754"/>
            <a:ext cx="10301591" cy="3868615"/>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dirty="0"/>
              <a:t>			Objective 3: Implement the Model-View-View Model (MVVM) design pattern for data-connected applications</a:t>
            </a:r>
            <a:endParaRPr lang="en-CA" dirty="0"/>
          </a:p>
        </p:txBody>
      </p:sp>
      <p:pic>
        <p:nvPicPr>
          <p:cNvPr id="18" name="Graphic 17" descr="Checkmark with solid fill">
            <a:extLst>
              <a:ext uri="{FF2B5EF4-FFF2-40B4-BE49-F238E27FC236}">
                <a16:creationId xmlns:a16="http://schemas.microsoft.com/office/drawing/2014/main" id="{D665A50D-872D-4A7D-9598-7C3CEB57A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5152" y="3133725"/>
            <a:ext cx="914400" cy="914400"/>
          </a:xfrm>
          <a:prstGeom prst="rect">
            <a:avLst/>
          </a:prstGeom>
        </p:spPr>
      </p:pic>
    </p:spTree>
    <p:extLst>
      <p:ext uri="{BB962C8B-B14F-4D97-AF65-F5344CB8AC3E}">
        <p14:creationId xmlns:p14="http://schemas.microsoft.com/office/powerpoint/2010/main" val="1212597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7"/>
            <a:ext cx="12202262" cy="2023898"/>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endParaRPr lang="en-US">
              <a:solidFill>
                <a:schemeClr val="tx1">
                  <a:lumMod val="65000"/>
                  <a:lumOff val="35000"/>
                </a:schemeClr>
              </a:solidFill>
              <a:latin typeface="TradeGothic LT"/>
              <a:ea typeface="Open Sans"/>
              <a:cs typeface="Arial"/>
            </a:endParaRPr>
          </a:p>
          <a:p>
            <a:endParaRPr lang="en-US" sz="2400">
              <a:solidFill>
                <a:prstClr val="black"/>
              </a:solidFill>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CC42C8-D1F0-4926-5C7C-DDFD9028F5D8}"/>
              </a:ext>
            </a:extLst>
          </p:cNvPr>
          <p:cNvSpPr txBox="1"/>
          <p:nvPr/>
        </p:nvSpPr>
        <p:spPr>
          <a:xfrm>
            <a:off x="-10263" y="862165"/>
            <a:ext cx="12103251" cy="1200329"/>
          </a:xfrm>
          <a:prstGeom prst="rect">
            <a:avLst/>
          </a:prstGeom>
          <a:noFill/>
        </p:spPr>
        <p:txBody>
          <a:bodyPr wrap="square">
            <a:spAutoFit/>
          </a:bodyPr>
          <a:lstStyle/>
          <a:p>
            <a:pPr algn="l"/>
            <a:r>
              <a:rPr lang="en-CA" b="1" i="0" dirty="0">
                <a:solidFill>
                  <a:srgbClr val="111111"/>
                </a:solidFill>
                <a:effectLst/>
                <a:latin typeface="-apple-system"/>
              </a:rPr>
              <a:t>2. Create Your Solution</a:t>
            </a:r>
          </a:p>
          <a:p>
            <a:pPr algn="l">
              <a:buFont typeface="+mj-lt"/>
              <a:buAutoNum type="arabicPeriod"/>
            </a:pPr>
            <a:r>
              <a:rPr lang="en-CA" b="0" i="0" dirty="0">
                <a:solidFill>
                  <a:srgbClr val="111111"/>
                </a:solidFill>
                <a:effectLst/>
                <a:latin typeface="-apple-system"/>
              </a:rPr>
              <a:t>Open </a:t>
            </a:r>
            <a:r>
              <a:rPr lang="en-CA" b="1" i="0" dirty="0">
                <a:solidFill>
                  <a:srgbClr val="111111"/>
                </a:solidFill>
                <a:effectLst/>
                <a:latin typeface="-apple-system"/>
              </a:rPr>
              <a:t>Visual Studio</a:t>
            </a:r>
            <a:r>
              <a:rPr lang="en-CA" b="0" i="0" dirty="0">
                <a:solidFill>
                  <a:srgbClr val="111111"/>
                </a:solidFill>
                <a:effectLst/>
                <a:latin typeface="-apple-system"/>
              </a:rPr>
              <a:t> or </a:t>
            </a:r>
            <a:r>
              <a:rPr lang="en-CA" b="1" i="0" dirty="0">
                <a:solidFill>
                  <a:srgbClr val="111111"/>
                </a:solidFill>
                <a:effectLst/>
                <a:latin typeface="-apple-system"/>
              </a:rPr>
              <a:t>Visual Studio for Mac</a:t>
            </a:r>
            <a:r>
              <a:rPr lang="en-CA" b="0" i="0" dirty="0">
                <a:solidFill>
                  <a:srgbClr val="111111"/>
                </a:solidFill>
                <a:effectLst/>
                <a:latin typeface="-apple-system"/>
              </a:rPr>
              <a:t>.</a:t>
            </a:r>
          </a:p>
          <a:p>
            <a:pPr algn="l">
              <a:buFont typeface="+mj-lt"/>
              <a:buAutoNum type="arabicPeriod"/>
            </a:pPr>
            <a:r>
              <a:rPr lang="en-CA" b="0" i="0" dirty="0">
                <a:solidFill>
                  <a:srgbClr val="111111"/>
                </a:solidFill>
                <a:effectLst/>
                <a:latin typeface="-apple-system"/>
              </a:rPr>
              <a:t>Create a new </a:t>
            </a:r>
            <a:r>
              <a:rPr lang="en-CA" b="1" i="0" dirty="0" err="1">
                <a:solidFill>
                  <a:srgbClr val="111111"/>
                </a:solidFill>
                <a:effectLst/>
                <a:latin typeface="-apple-system"/>
              </a:rPr>
              <a:t>Xamarin.Forms</a:t>
            </a:r>
            <a:r>
              <a:rPr lang="en-CA" b="0" i="0" dirty="0">
                <a:solidFill>
                  <a:srgbClr val="111111"/>
                </a:solidFill>
                <a:effectLst/>
                <a:latin typeface="-apple-system"/>
              </a:rPr>
              <a:t> or </a:t>
            </a:r>
            <a:r>
              <a:rPr lang="en-CA" b="1" i="0" dirty="0">
                <a:solidFill>
                  <a:srgbClr val="111111"/>
                </a:solidFill>
                <a:effectLst/>
                <a:latin typeface="-apple-system"/>
              </a:rPr>
              <a:t>.NET MAUI</a:t>
            </a:r>
            <a:r>
              <a:rPr lang="en-CA" b="0" i="0" dirty="0">
                <a:solidFill>
                  <a:srgbClr val="111111"/>
                </a:solidFill>
                <a:effectLst/>
                <a:latin typeface="-apple-system"/>
              </a:rPr>
              <a:t> solution.</a:t>
            </a:r>
          </a:p>
          <a:p>
            <a:pPr algn="l">
              <a:buFont typeface="+mj-lt"/>
              <a:buAutoNum type="arabicPeriod"/>
            </a:pPr>
            <a:r>
              <a:rPr lang="en-CA" b="0" i="0" dirty="0">
                <a:solidFill>
                  <a:srgbClr val="111111"/>
                </a:solidFill>
                <a:effectLst/>
                <a:latin typeface="-apple-system"/>
              </a:rPr>
              <a:t>Choose the appropriate project template (e.g., Blank, Master-Detail, Tabbed Page).</a:t>
            </a:r>
          </a:p>
        </p:txBody>
      </p:sp>
      <p:sp>
        <p:nvSpPr>
          <p:cNvPr id="7" name="TextBox 6">
            <a:extLst>
              <a:ext uri="{FF2B5EF4-FFF2-40B4-BE49-F238E27FC236}">
                <a16:creationId xmlns:a16="http://schemas.microsoft.com/office/drawing/2014/main" id="{73DA9FA6-6887-21FB-AE56-D5CBA85480D2}"/>
              </a:ext>
            </a:extLst>
          </p:cNvPr>
          <p:cNvSpPr txBox="1"/>
          <p:nvPr/>
        </p:nvSpPr>
        <p:spPr>
          <a:xfrm>
            <a:off x="0" y="2490716"/>
            <a:ext cx="6123006" cy="923330"/>
          </a:xfrm>
          <a:prstGeom prst="rect">
            <a:avLst/>
          </a:prstGeom>
          <a:noFill/>
        </p:spPr>
        <p:txBody>
          <a:bodyPr wrap="square">
            <a:spAutoFit/>
          </a:bodyPr>
          <a:lstStyle/>
          <a:p>
            <a:pPr algn="l"/>
            <a:r>
              <a:rPr lang="en-US" b="1" i="0" dirty="0">
                <a:solidFill>
                  <a:srgbClr val="111111"/>
                </a:solidFill>
                <a:effectLst/>
                <a:latin typeface="-apple-system"/>
              </a:rPr>
              <a:t>3. Define Your Models</a:t>
            </a:r>
          </a:p>
          <a:p>
            <a:pPr algn="l">
              <a:buFont typeface="Arial" panose="020B0604020202020204" pitchFamily="34" charset="0"/>
              <a:buChar char="•"/>
            </a:pPr>
            <a:r>
              <a:rPr lang="en-US" b="0" i="0" dirty="0">
                <a:solidFill>
                  <a:srgbClr val="111111"/>
                </a:solidFill>
                <a:effectLst/>
                <a:latin typeface="-apple-system"/>
              </a:rPr>
              <a:t>Create classes that represent your data (e.g., Student, Course).</a:t>
            </a:r>
          </a:p>
          <a:p>
            <a:pPr algn="l">
              <a:buFont typeface="Arial" panose="020B0604020202020204" pitchFamily="34" charset="0"/>
              <a:buChar char="•"/>
            </a:pPr>
            <a:r>
              <a:rPr lang="en-US" b="0" i="0" dirty="0">
                <a:solidFill>
                  <a:srgbClr val="111111"/>
                </a:solidFill>
                <a:effectLst/>
                <a:latin typeface="-apple-system"/>
              </a:rPr>
              <a:t>Add properties and methods for data manipulation.</a:t>
            </a:r>
          </a:p>
        </p:txBody>
      </p:sp>
      <p:sp>
        <p:nvSpPr>
          <p:cNvPr id="9" name="TextBox 8">
            <a:extLst>
              <a:ext uri="{FF2B5EF4-FFF2-40B4-BE49-F238E27FC236}">
                <a16:creationId xmlns:a16="http://schemas.microsoft.com/office/drawing/2014/main" id="{6DC39A02-7577-87DF-7A17-9B950A57BA2E}"/>
              </a:ext>
            </a:extLst>
          </p:cNvPr>
          <p:cNvSpPr txBox="1"/>
          <p:nvPr/>
        </p:nvSpPr>
        <p:spPr>
          <a:xfrm>
            <a:off x="-10263" y="3842268"/>
            <a:ext cx="7660279" cy="1477328"/>
          </a:xfrm>
          <a:prstGeom prst="rect">
            <a:avLst/>
          </a:prstGeom>
          <a:noFill/>
        </p:spPr>
        <p:txBody>
          <a:bodyPr wrap="square">
            <a:spAutoFit/>
          </a:bodyPr>
          <a:lstStyle/>
          <a:p>
            <a:pPr algn="l"/>
            <a:r>
              <a:rPr lang="en-CA" b="1" i="0" dirty="0">
                <a:solidFill>
                  <a:srgbClr val="111111"/>
                </a:solidFill>
                <a:effectLst/>
                <a:latin typeface="-apple-system"/>
              </a:rPr>
              <a:t>4. Create </a:t>
            </a:r>
            <a:r>
              <a:rPr lang="en-CA" b="1" i="0" dirty="0" err="1">
                <a:solidFill>
                  <a:srgbClr val="111111"/>
                </a:solidFill>
                <a:effectLst/>
                <a:latin typeface="-apple-system"/>
              </a:rPr>
              <a:t>ViewModel</a:t>
            </a:r>
            <a:r>
              <a:rPr lang="en-CA" b="1" i="0" dirty="0">
                <a:solidFill>
                  <a:srgbClr val="111111"/>
                </a:solidFill>
                <a:effectLst/>
                <a:latin typeface="-apple-system"/>
              </a:rPr>
              <a:t> Classes</a:t>
            </a:r>
          </a:p>
          <a:p>
            <a:pPr algn="l">
              <a:buFont typeface="Arial" panose="020B0604020202020204" pitchFamily="34" charset="0"/>
              <a:buChar char="•"/>
            </a:pPr>
            <a:r>
              <a:rPr lang="en-CA" b="0" i="0" dirty="0">
                <a:solidFill>
                  <a:srgbClr val="111111"/>
                </a:solidFill>
                <a:effectLst/>
                <a:latin typeface="-apple-system"/>
              </a:rPr>
              <a:t>For each View (UI screen), create a corresponding </a:t>
            </a:r>
            <a:r>
              <a:rPr lang="en-CA" b="0" i="0" dirty="0" err="1">
                <a:solidFill>
                  <a:srgbClr val="111111"/>
                </a:solidFill>
                <a:effectLst/>
                <a:latin typeface="-apple-system"/>
              </a:rPr>
              <a:t>ViewModel</a:t>
            </a:r>
            <a:r>
              <a:rPr lang="en-CA" b="0" i="0" dirty="0">
                <a:solidFill>
                  <a:srgbClr val="111111"/>
                </a:solidFill>
                <a:effectLst/>
                <a:latin typeface="-apple-system"/>
              </a:rPr>
              <a:t> class.</a:t>
            </a:r>
          </a:p>
          <a:p>
            <a:pPr algn="l">
              <a:buFont typeface="Arial" panose="020B0604020202020204" pitchFamily="34" charset="0"/>
              <a:buChar char="•"/>
            </a:pPr>
            <a:r>
              <a:rPr lang="en-CA" b="0" i="0" dirty="0" err="1">
                <a:solidFill>
                  <a:srgbClr val="111111"/>
                </a:solidFill>
                <a:effectLst/>
                <a:latin typeface="-apple-system"/>
              </a:rPr>
              <a:t>ViewModel</a:t>
            </a:r>
            <a:r>
              <a:rPr lang="en-CA" b="0" i="0" dirty="0">
                <a:solidFill>
                  <a:srgbClr val="111111"/>
                </a:solidFill>
                <a:effectLst/>
                <a:latin typeface="-apple-system"/>
              </a:rPr>
              <a:t> prepares data for the View.</a:t>
            </a:r>
          </a:p>
          <a:p>
            <a:pPr algn="l">
              <a:buFont typeface="Arial" panose="020B0604020202020204" pitchFamily="34" charset="0"/>
              <a:buChar char="•"/>
            </a:pPr>
            <a:r>
              <a:rPr lang="en-CA" b="0" i="0" dirty="0">
                <a:solidFill>
                  <a:srgbClr val="111111"/>
                </a:solidFill>
                <a:effectLst/>
                <a:latin typeface="-apple-system"/>
              </a:rPr>
              <a:t>Implement </a:t>
            </a:r>
            <a:r>
              <a:rPr lang="en-CA" b="1" i="0" dirty="0" err="1">
                <a:solidFill>
                  <a:srgbClr val="111111"/>
                </a:solidFill>
                <a:effectLst/>
                <a:latin typeface="-apple-system"/>
              </a:rPr>
              <a:t>INotifyPropertyChanged</a:t>
            </a:r>
            <a:r>
              <a:rPr lang="en-CA" b="0" i="0" dirty="0">
                <a:solidFill>
                  <a:srgbClr val="111111"/>
                </a:solidFill>
                <a:effectLst/>
                <a:latin typeface="-apple-system"/>
              </a:rPr>
              <a:t> for property change notifications.</a:t>
            </a:r>
          </a:p>
          <a:p>
            <a:pPr algn="l">
              <a:buFont typeface="Arial" panose="020B0604020202020204" pitchFamily="34" charset="0"/>
              <a:buChar char="•"/>
            </a:pPr>
            <a:r>
              <a:rPr lang="en-CA" b="0" i="0" dirty="0">
                <a:solidFill>
                  <a:srgbClr val="111111"/>
                </a:solidFill>
                <a:effectLst/>
                <a:latin typeface="-apple-system"/>
              </a:rPr>
              <a:t>Example </a:t>
            </a:r>
            <a:r>
              <a:rPr lang="en-CA" b="0" i="0" dirty="0" err="1">
                <a:solidFill>
                  <a:srgbClr val="111111"/>
                </a:solidFill>
                <a:effectLst/>
                <a:latin typeface="-apple-system"/>
              </a:rPr>
              <a:t>ViewModel</a:t>
            </a:r>
            <a:r>
              <a:rPr lang="en-CA" b="0" i="0" dirty="0">
                <a:solidFill>
                  <a:srgbClr val="111111"/>
                </a:solidFill>
                <a:effectLst/>
                <a:latin typeface="-apple-system"/>
              </a:rPr>
              <a:t> for a Student:</a:t>
            </a:r>
          </a:p>
        </p:txBody>
      </p:sp>
    </p:spTree>
    <p:extLst>
      <p:ext uri="{BB962C8B-B14F-4D97-AF65-F5344CB8AC3E}">
        <p14:creationId xmlns:p14="http://schemas.microsoft.com/office/powerpoint/2010/main" val="2568521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2504406-36E6-8B3F-4062-4B12CF4BD1CF}"/>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E8CD3FD8-4EDA-41E9-8192-642A76CC42FB}"/>
              </a:ext>
            </a:extLst>
          </p:cNvPr>
          <p:cNvSpPr/>
          <p:nvPr/>
        </p:nvSpPr>
        <p:spPr>
          <a:xfrm rot="10800000">
            <a:off x="-10263" y="-5657"/>
            <a:ext cx="12202262" cy="2023898"/>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79FEADC-1573-49F9-9AD3-5BF4C0B9C4BE}"/>
              </a:ext>
            </a:extLst>
          </p:cNvPr>
          <p:cNvSpPr/>
          <p:nvPr/>
        </p:nvSpPr>
        <p:spPr>
          <a:xfrm>
            <a:off x="930301" y="2161345"/>
            <a:ext cx="4360739" cy="73866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TradeGothic LT"/>
              <a:ea typeface="Open Sans"/>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Graphical user interface, text&#10;&#10;Description automatically generated">
            <a:extLst>
              <a:ext uri="{FF2B5EF4-FFF2-40B4-BE49-F238E27FC236}">
                <a16:creationId xmlns:a16="http://schemas.microsoft.com/office/drawing/2014/main" id="{99BD7503-CC37-46BA-8E99-B137DA67F3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8B9A248C-09E7-55D9-9655-7278BA96EC72}"/>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Diagram 1">
            <a:extLst>
              <a:ext uri="{FF2B5EF4-FFF2-40B4-BE49-F238E27FC236}">
                <a16:creationId xmlns:a16="http://schemas.microsoft.com/office/drawing/2014/main" id="{B5534DA7-BE5D-48E4-B405-38F1DAAB7091}"/>
              </a:ext>
            </a:extLst>
          </p:cNvPr>
          <p:cNvGraphicFramePr/>
          <p:nvPr/>
        </p:nvGraphicFramePr>
        <p:xfrm>
          <a:off x="99012" y="1376515"/>
          <a:ext cx="11162687" cy="4619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9166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62DA2F-24BC-421A-BB5C-6E50545CF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484" y="0"/>
            <a:ext cx="10373032" cy="6858000"/>
          </a:xfrm>
          <a:prstGeom prst="rect">
            <a:avLst/>
          </a:prstGeom>
        </p:spPr>
      </p:pic>
    </p:spTree>
    <p:extLst>
      <p:ext uri="{BB962C8B-B14F-4D97-AF65-F5344CB8AC3E}">
        <p14:creationId xmlns:p14="http://schemas.microsoft.com/office/powerpoint/2010/main" val="2636178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F2E0F-FD3F-4DFE-940F-8EE74DFA5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82" y="0"/>
            <a:ext cx="10311435" cy="6858000"/>
          </a:xfrm>
          <a:prstGeom prst="rect">
            <a:avLst/>
          </a:prstGeom>
        </p:spPr>
      </p:pic>
    </p:spTree>
    <p:extLst>
      <p:ext uri="{BB962C8B-B14F-4D97-AF65-F5344CB8AC3E}">
        <p14:creationId xmlns:p14="http://schemas.microsoft.com/office/powerpoint/2010/main" val="3250356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06EA1-891F-43D7-957E-1180EE677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10" y="0"/>
            <a:ext cx="11817980" cy="6858000"/>
          </a:xfrm>
          <a:prstGeom prst="rect">
            <a:avLst/>
          </a:prstGeom>
        </p:spPr>
      </p:pic>
    </p:spTree>
    <p:extLst>
      <p:ext uri="{BB962C8B-B14F-4D97-AF65-F5344CB8AC3E}">
        <p14:creationId xmlns:p14="http://schemas.microsoft.com/office/powerpoint/2010/main" val="22354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D701B-736D-48E8-B7D4-E70B9EF85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165" y="0"/>
            <a:ext cx="9553669" cy="6858000"/>
          </a:xfrm>
          <a:prstGeom prst="rect">
            <a:avLst/>
          </a:prstGeom>
        </p:spPr>
      </p:pic>
    </p:spTree>
    <p:extLst>
      <p:ext uri="{BB962C8B-B14F-4D97-AF65-F5344CB8AC3E}">
        <p14:creationId xmlns:p14="http://schemas.microsoft.com/office/powerpoint/2010/main" val="2217441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112D63-FD41-4A33-B8EE-4C29103AA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845" y="0"/>
            <a:ext cx="4308309" cy="6858000"/>
          </a:xfrm>
          <a:prstGeom prst="rect">
            <a:avLst/>
          </a:prstGeom>
        </p:spPr>
      </p:pic>
    </p:spTree>
    <p:extLst>
      <p:ext uri="{BB962C8B-B14F-4D97-AF65-F5344CB8AC3E}">
        <p14:creationId xmlns:p14="http://schemas.microsoft.com/office/powerpoint/2010/main" val="2067844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EC77EE-1FC6-4028-9D08-E638A1E0AA4F}"/>
              </a:ext>
            </a:extLst>
          </p:cNvPr>
          <p:cNvPicPr>
            <a:picLocks noChangeAspect="1"/>
          </p:cNvPicPr>
          <p:nvPr/>
        </p:nvPicPr>
        <p:blipFill rotWithShape="1">
          <a:blip r:embed="rId2">
            <a:extLst>
              <a:ext uri="{28A0092B-C50C-407E-A947-70E740481C1C}">
                <a14:useLocalDpi xmlns:a14="http://schemas.microsoft.com/office/drawing/2010/main" val="0"/>
              </a:ext>
            </a:extLst>
          </a:blip>
          <a:srcRect t="16042" r="24549" b="-1"/>
          <a:stretch/>
        </p:blipFill>
        <p:spPr>
          <a:xfrm>
            <a:off x="312605" y="1284790"/>
            <a:ext cx="8727223" cy="5573210"/>
          </a:xfrm>
          <a:prstGeom prst="rect">
            <a:avLst/>
          </a:prstGeom>
        </p:spPr>
      </p:pic>
    </p:spTree>
    <p:extLst>
      <p:ext uri="{BB962C8B-B14F-4D97-AF65-F5344CB8AC3E}">
        <p14:creationId xmlns:p14="http://schemas.microsoft.com/office/powerpoint/2010/main" val="1702535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A3D46-4B11-4012-B4D4-3812DA8EA4B4}"/>
              </a:ext>
            </a:extLst>
          </p:cNvPr>
          <p:cNvPicPr>
            <a:picLocks noChangeAspect="1"/>
          </p:cNvPicPr>
          <p:nvPr/>
        </p:nvPicPr>
        <p:blipFill rotWithShape="1">
          <a:blip r:embed="rId2">
            <a:extLst>
              <a:ext uri="{28A0092B-C50C-407E-A947-70E740481C1C}">
                <a14:useLocalDpi xmlns:a14="http://schemas.microsoft.com/office/drawing/2010/main" val="0"/>
              </a:ext>
            </a:extLst>
          </a:blip>
          <a:srcRect t="17450" r="38861"/>
          <a:stretch/>
        </p:blipFill>
        <p:spPr>
          <a:xfrm>
            <a:off x="578733" y="429135"/>
            <a:ext cx="9907929" cy="5511271"/>
          </a:xfrm>
          <a:prstGeom prst="rect">
            <a:avLst/>
          </a:prstGeom>
        </p:spPr>
      </p:pic>
    </p:spTree>
    <p:extLst>
      <p:ext uri="{BB962C8B-B14F-4D97-AF65-F5344CB8AC3E}">
        <p14:creationId xmlns:p14="http://schemas.microsoft.com/office/powerpoint/2010/main" val="28282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56FC1-D09A-4934-A85F-53F5534DF4AE}"/>
              </a:ext>
            </a:extLst>
          </p:cNvPr>
          <p:cNvPicPr>
            <a:picLocks noChangeAspect="1"/>
          </p:cNvPicPr>
          <p:nvPr/>
        </p:nvPicPr>
        <p:blipFill rotWithShape="1">
          <a:blip r:embed="rId2">
            <a:extLst>
              <a:ext uri="{28A0092B-C50C-407E-A947-70E740481C1C}">
                <a14:useLocalDpi xmlns:a14="http://schemas.microsoft.com/office/drawing/2010/main" val="0"/>
              </a:ext>
            </a:extLst>
          </a:blip>
          <a:srcRect l="75881" b="19831"/>
          <a:stretch/>
        </p:blipFill>
        <p:spPr>
          <a:xfrm>
            <a:off x="3495554" y="72064"/>
            <a:ext cx="2939970" cy="6713872"/>
          </a:xfrm>
          <a:prstGeom prst="rect">
            <a:avLst/>
          </a:prstGeom>
        </p:spPr>
      </p:pic>
    </p:spTree>
    <p:extLst>
      <p:ext uri="{BB962C8B-B14F-4D97-AF65-F5344CB8AC3E}">
        <p14:creationId xmlns:p14="http://schemas.microsoft.com/office/powerpoint/2010/main" val="2311134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Top Corners Rounded 13">
            <a:extLst>
              <a:ext uri="{FF2B5EF4-FFF2-40B4-BE49-F238E27FC236}">
                <a16:creationId xmlns:a16="http://schemas.microsoft.com/office/drawing/2014/main" id="{CFAFCB45-57B5-44A8-8612-D46C2D6D23F4}"/>
              </a:ext>
            </a:extLst>
          </p:cNvPr>
          <p:cNvSpPr/>
          <p:nvPr/>
        </p:nvSpPr>
        <p:spPr>
          <a:xfrm>
            <a:off x="573932" y="2211754"/>
            <a:ext cx="10301591" cy="3868615"/>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prstClr val="white"/>
                </a:solidFill>
                <a:effectLst/>
                <a:uLnTx/>
                <a:uFillTx/>
                <a:latin typeface="Calibri" panose="020F0502020204030204"/>
                <a:ea typeface="+mn-ea"/>
                <a:cs typeface="+mn-cs"/>
              </a:rPr>
              <a:t>			PART 1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4000" b="0" i="0" u="none" strike="noStrike" kern="1200" cap="none" spc="0" normalizeH="0" baseline="0" noProof="0" dirty="0">
                <a:ln>
                  <a:noFill/>
                </a:ln>
                <a:solidFill>
                  <a:prstClr val="white"/>
                </a:solidFill>
                <a:effectLst/>
                <a:uLnTx/>
                <a:uFillTx/>
                <a:latin typeface="Calibri" panose="020F0502020204030204"/>
                <a:ea typeface="+mn-ea"/>
                <a:cs typeface="+mn-cs"/>
              </a:rPr>
              <a:t>Database setup to connect Mobile Application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Graphic 17" descr="Checkmark with solid fill">
            <a:extLst>
              <a:ext uri="{FF2B5EF4-FFF2-40B4-BE49-F238E27FC236}">
                <a16:creationId xmlns:a16="http://schemas.microsoft.com/office/drawing/2014/main" id="{D665A50D-872D-4A7D-9598-7C3CEB57A3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4195" y="3064277"/>
            <a:ext cx="914400" cy="914400"/>
          </a:xfrm>
          <a:prstGeom prst="rect">
            <a:avLst/>
          </a:prstGeom>
        </p:spPr>
      </p:pic>
    </p:spTree>
    <p:extLst>
      <p:ext uri="{BB962C8B-B14F-4D97-AF65-F5344CB8AC3E}">
        <p14:creationId xmlns:p14="http://schemas.microsoft.com/office/powerpoint/2010/main" val="1790175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40233-7DC7-442D-BA7D-ECCAA8476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542" y="0"/>
            <a:ext cx="9274916" cy="6858000"/>
          </a:xfrm>
          <a:prstGeom prst="rect">
            <a:avLst/>
          </a:prstGeom>
        </p:spPr>
      </p:pic>
    </p:spTree>
    <p:extLst>
      <p:ext uri="{BB962C8B-B14F-4D97-AF65-F5344CB8AC3E}">
        <p14:creationId xmlns:p14="http://schemas.microsoft.com/office/powerpoint/2010/main" val="3927957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0229BB-C646-4769-86F9-101FA4DBD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596" y="0"/>
            <a:ext cx="8638807" cy="6858000"/>
          </a:xfrm>
          <a:prstGeom prst="rect">
            <a:avLst/>
          </a:prstGeom>
        </p:spPr>
      </p:pic>
    </p:spTree>
    <p:extLst>
      <p:ext uri="{BB962C8B-B14F-4D97-AF65-F5344CB8AC3E}">
        <p14:creationId xmlns:p14="http://schemas.microsoft.com/office/powerpoint/2010/main" val="10597732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A2FC9-964B-4222-B530-7E1F3DD0E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3125" y="0"/>
            <a:ext cx="5365750" cy="6858000"/>
          </a:xfrm>
          <a:prstGeom prst="rect">
            <a:avLst/>
          </a:prstGeom>
        </p:spPr>
      </p:pic>
    </p:spTree>
    <p:extLst>
      <p:ext uri="{BB962C8B-B14F-4D97-AF65-F5344CB8AC3E}">
        <p14:creationId xmlns:p14="http://schemas.microsoft.com/office/powerpoint/2010/main" val="2838760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70D24-4B32-40B8-A217-FB69412FD3AA}"/>
              </a:ext>
            </a:extLst>
          </p:cNvPr>
          <p:cNvPicPr>
            <a:picLocks noChangeAspect="1"/>
          </p:cNvPicPr>
          <p:nvPr/>
        </p:nvPicPr>
        <p:blipFill>
          <a:blip r:embed="rId2"/>
          <a:stretch>
            <a:fillRect/>
          </a:stretch>
        </p:blipFill>
        <p:spPr>
          <a:xfrm>
            <a:off x="3897439" y="487425"/>
            <a:ext cx="4397121" cy="5883150"/>
          </a:xfrm>
          <a:prstGeom prst="rect">
            <a:avLst/>
          </a:prstGeom>
        </p:spPr>
      </p:pic>
    </p:spTree>
    <p:extLst>
      <p:ext uri="{BB962C8B-B14F-4D97-AF65-F5344CB8AC3E}">
        <p14:creationId xmlns:p14="http://schemas.microsoft.com/office/powerpoint/2010/main" val="522211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20D820-7684-4250-AD90-FA81E2FF2598}"/>
              </a:ext>
            </a:extLst>
          </p:cNvPr>
          <p:cNvPicPr>
            <a:picLocks noChangeAspect="1"/>
          </p:cNvPicPr>
          <p:nvPr/>
        </p:nvPicPr>
        <p:blipFill>
          <a:blip r:embed="rId2"/>
          <a:stretch>
            <a:fillRect/>
          </a:stretch>
        </p:blipFill>
        <p:spPr>
          <a:xfrm>
            <a:off x="1542655" y="53047"/>
            <a:ext cx="9106689" cy="6751905"/>
          </a:xfrm>
          <a:prstGeom prst="rect">
            <a:avLst/>
          </a:prstGeom>
        </p:spPr>
      </p:pic>
    </p:spTree>
    <p:extLst>
      <p:ext uri="{BB962C8B-B14F-4D97-AF65-F5344CB8AC3E}">
        <p14:creationId xmlns:p14="http://schemas.microsoft.com/office/powerpoint/2010/main" val="1602933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E92D4E-031C-4656-ACB1-ED1F642758CA}"/>
              </a:ext>
            </a:extLst>
          </p:cNvPr>
          <p:cNvPicPr>
            <a:picLocks noChangeAspect="1"/>
          </p:cNvPicPr>
          <p:nvPr/>
        </p:nvPicPr>
        <p:blipFill>
          <a:blip r:embed="rId2"/>
          <a:stretch>
            <a:fillRect/>
          </a:stretch>
        </p:blipFill>
        <p:spPr>
          <a:xfrm>
            <a:off x="2982960" y="197840"/>
            <a:ext cx="6226080" cy="6462320"/>
          </a:xfrm>
          <a:prstGeom prst="rect">
            <a:avLst/>
          </a:prstGeom>
        </p:spPr>
      </p:pic>
    </p:spTree>
    <p:extLst>
      <p:ext uri="{BB962C8B-B14F-4D97-AF65-F5344CB8AC3E}">
        <p14:creationId xmlns:p14="http://schemas.microsoft.com/office/powerpoint/2010/main" val="284635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9B518-231A-41F3-B567-E5A4EB49C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849" y="0"/>
            <a:ext cx="8616301" cy="6858000"/>
          </a:xfrm>
          <a:prstGeom prst="rect">
            <a:avLst/>
          </a:prstGeom>
        </p:spPr>
      </p:pic>
    </p:spTree>
    <p:extLst>
      <p:ext uri="{BB962C8B-B14F-4D97-AF65-F5344CB8AC3E}">
        <p14:creationId xmlns:p14="http://schemas.microsoft.com/office/powerpoint/2010/main" val="755605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AD4A50-E493-4AAE-B5D4-7EE65222E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80" y="0"/>
            <a:ext cx="11353640" cy="6858000"/>
          </a:xfrm>
          <a:prstGeom prst="rect">
            <a:avLst/>
          </a:prstGeom>
        </p:spPr>
      </p:pic>
    </p:spTree>
    <p:extLst>
      <p:ext uri="{BB962C8B-B14F-4D97-AF65-F5344CB8AC3E}">
        <p14:creationId xmlns:p14="http://schemas.microsoft.com/office/powerpoint/2010/main" val="95397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0334A1-7163-4FE2-8366-A1247313102A}"/>
              </a:ext>
            </a:extLst>
          </p:cNvPr>
          <p:cNvPicPr>
            <a:picLocks noChangeAspect="1"/>
          </p:cNvPicPr>
          <p:nvPr/>
        </p:nvPicPr>
        <p:blipFill>
          <a:blip r:embed="rId2"/>
          <a:stretch>
            <a:fillRect/>
          </a:stretch>
        </p:blipFill>
        <p:spPr>
          <a:xfrm>
            <a:off x="627844" y="660840"/>
            <a:ext cx="7740652" cy="5212801"/>
          </a:xfrm>
          <a:prstGeom prst="rect">
            <a:avLst/>
          </a:prstGeom>
        </p:spPr>
      </p:pic>
    </p:spTree>
    <p:extLst>
      <p:ext uri="{BB962C8B-B14F-4D97-AF65-F5344CB8AC3E}">
        <p14:creationId xmlns:p14="http://schemas.microsoft.com/office/powerpoint/2010/main" val="3569531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BEED2-364A-4FCC-93B0-9F087C3C3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674" y="0"/>
            <a:ext cx="6348652" cy="6858000"/>
          </a:xfrm>
          <a:prstGeom prst="rect">
            <a:avLst/>
          </a:prstGeom>
        </p:spPr>
      </p:pic>
    </p:spTree>
    <p:extLst>
      <p:ext uri="{BB962C8B-B14F-4D97-AF65-F5344CB8AC3E}">
        <p14:creationId xmlns:p14="http://schemas.microsoft.com/office/powerpoint/2010/main" val="4144888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5D205E-474D-414A-8A09-7B5251EE8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22" y="-66554"/>
            <a:ext cx="7966180" cy="6858000"/>
          </a:xfrm>
          <a:prstGeom prst="rect">
            <a:avLst/>
          </a:prstGeom>
        </p:spPr>
      </p:pic>
    </p:spTree>
    <p:extLst>
      <p:ext uri="{BB962C8B-B14F-4D97-AF65-F5344CB8AC3E}">
        <p14:creationId xmlns:p14="http://schemas.microsoft.com/office/powerpoint/2010/main" val="34051893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3FF46-6977-43F6-834E-EAAB4F659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867" y="0"/>
            <a:ext cx="6390266" cy="6858000"/>
          </a:xfrm>
          <a:prstGeom prst="rect">
            <a:avLst/>
          </a:prstGeom>
        </p:spPr>
      </p:pic>
    </p:spTree>
    <p:extLst>
      <p:ext uri="{BB962C8B-B14F-4D97-AF65-F5344CB8AC3E}">
        <p14:creationId xmlns:p14="http://schemas.microsoft.com/office/powerpoint/2010/main" val="11810834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560B4D-5A77-43FA-B6AC-A1875FC95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519" y="0"/>
            <a:ext cx="6078961" cy="6858000"/>
          </a:xfrm>
          <a:prstGeom prst="rect">
            <a:avLst/>
          </a:prstGeom>
        </p:spPr>
      </p:pic>
    </p:spTree>
    <p:extLst>
      <p:ext uri="{BB962C8B-B14F-4D97-AF65-F5344CB8AC3E}">
        <p14:creationId xmlns:p14="http://schemas.microsoft.com/office/powerpoint/2010/main" val="378208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CA527-27B5-4988-872E-80CACD1B1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119" y="0"/>
            <a:ext cx="11135762" cy="6858000"/>
          </a:xfrm>
          <a:prstGeom prst="rect">
            <a:avLst/>
          </a:prstGeom>
        </p:spPr>
      </p:pic>
    </p:spTree>
    <p:extLst>
      <p:ext uri="{BB962C8B-B14F-4D97-AF65-F5344CB8AC3E}">
        <p14:creationId xmlns:p14="http://schemas.microsoft.com/office/powerpoint/2010/main" val="606811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3CAA3-16E3-476E-80D5-93B51BB43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151" y="0"/>
            <a:ext cx="8745698" cy="6858000"/>
          </a:xfrm>
          <a:prstGeom prst="rect">
            <a:avLst/>
          </a:prstGeom>
        </p:spPr>
      </p:pic>
    </p:spTree>
    <p:extLst>
      <p:ext uri="{BB962C8B-B14F-4D97-AF65-F5344CB8AC3E}">
        <p14:creationId xmlns:p14="http://schemas.microsoft.com/office/powerpoint/2010/main" val="751653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00D6F0-DDA7-4A79-851D-AAED8E46BE6E}"/>
              </a:ext>
            </a:extLst>
          </p:cNvPr>
          <p:cNvPicPr>
            <a:picLocks noChangeAspect="1"/>
          </p:cNvPicPr>
          <p:nvPr/>
        </p:nvPicPr>
        <p:blipFill>
          <a:blip r:embed="rId2"/>
          <a:stretch>
            <a:fillRect/>
          </a:stretch>
        </p:blipFill>
        <p:spPr>
          <a:xfrm>
            <a:off x="4339438" y="948475"/>
            <a:ext cx="3513124" cy="4961050"/>
          </a:xfrm>
          <a:prstGeom prst="rect">
            <a:avLst/>
          </a:prstGeom>
        </p:spPr>
      </p:pic>
    </p:spTree>
    <p:extLst>
      <p:ext uri="{BB962C8B-B14F-4D97-AF65-F5344CB8AC3E}">
        <p14:creationId xmlns:p14="http://schemas.microsoft.com/office/powerpoint/2010/main" val="1655437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979A4-0A32-533C-9BB3-9D55868BCC8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910E933-B9F1-CD13-5D06-C6AC7501B8DC}"/>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1A255E87-32A8-C4B2-DC39-851ACCFD23FC}"/>
              </a:ext>
            </a:extLst>
          </p:cNvPr>
          <p:cNvSpPr/>
          <p:nvPr/>
        </p:nvSpPr>
        <p:spPr>
          <a:xfrm rot="10800000">
            <a:off x="-10263" y="-5657"/>
            <a:ext cx="12202262" cy="2023898"/>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768FD49-BF4E-0FD6-F7AE-4EC5E1BA7175}"/>
              </a:ext>
            </a:extLst>
          </p:cNvPr>
          <p:cNvSpPr/>
          <p:nvPr/>
        </p:nvSpPr>
        <p:spPr>
          <a:xfrm>
            <a:off x="930301" y="2161345"/>
            <a:ext cx="4360739" cy="73866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TradeGothic LT"/>
              <a:ea typeface="Open Sans"/>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Graphical user interface, text&#10;&#10;Description automatically generated">
            <a:extLst>
              <a:ext uri="{FF2B5EF4-FFF2-40B4-BE49-F238E27FC236}">
                <a16:creationId xmlns:a16="http://schemas.microsoft.com/office/drawing/2014/main" id="{ACDC993C-86E1-1D87-6F6D-CF0CF0A420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ECEB239D-0D41-F52C-38F1-34BC84D39C2A}"/>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Diagram 1">
            <a:extLst>
              <a:ext uri="{FF2B5EF4-FFF2-40B4-BE49-F238E27FC236}">
                <a16:creationId xmlns:a16="http://schemas.microsoft.com/office/drawing/2014/main" id="{A999C76D-0013-1E30-718F-47D5ABCF4B82}"/>
              </a:ext>
            </a:extLst>
          </p:cNvPr>
          <p:cNvGraphicFramePr/>
          <p:nvPr/>
        </p:nvGraphicFramePr>
        <p:xfrm>
          <a:off x="99012" y="1376514"/>
          <a:ext cx="12103251" cy="48348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83327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34087-91C7-F687-264C-C1630519F5C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BC2ECFA-ECAC-0AB9-51E5-0636733FFE01}"/>
              </a:ext>
            </a:extLst>
          </p:cNvPr>
          <p:cNvSpPr>
            <a:spLocks noGrp="1" noRot="1" noMove="1" noResize="1" noEditPoints="1" noAdjustHandles="1" noChangeArrowheads="1" noChangeShapeType="1"/>
          </p:cNvSpPr>
          <p:nvPr/>
        </p:nvSpPr>
        <p:spPr>
          <a:xfrm>
            <a:off x="10948737" y="5630779"/>
            <a:ext cx="1021183" cy="938463"/>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6A10D55B-4E5E-1AFA-1B2E-A723BFCFE251}"/>
              </a:ext>
            </a:extLst>
          </p:cNvPr>
          <p:cNvSpPr/>
          <p:nvPr/>
        </p:nvSpPr>
        <p:spPr>
          <a:xfrm rot="10800000">
            <a:off x="-10263" y="-5657"/>
            <a:ext cx="12202262" cy="2023898"/>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370AFE3-B086-98FD-12CB-72AEE174D175}"/>
              </a:ext>
            </a:extLst>
          </p:cNvPr>
          <p:cNvSpPr/>
          <p:nvPr/>
        </p:nvSpPr>
        <p:spPr>
          <a:xfrm>
            <a:off x="930301" y="2161345"/>
            <a:ext cx="4360739" cy="738664"/>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65000"/>
                  <a:lumOff val="35000"/>
                </a:prstClr>
              </a:solidFill>
              <a:effectLst/>
              <a:uLnTx/>
              <a:uFillTx/>
              <a:latin typeface="TradeGothic LT"/>
              <a:ea typeface="Open Sans"/>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Graphical user interface, text&#10;&#10;Description automatically generated">
            <a:extLst>
              <a:ext uri="{FF2B5EF4-FFF2-40B4-BE49-F238E27FC236}">
                <a16:creationId xmlns:a16="http://schemas.microsoft.com/office/drawing/2014/main" id="{BEBDF304-FD1B-5DC2-7117-0A6647D0DE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07273" y="208041"/>
            <a:ext cx="862647" cy="845842"/>
          </a:xfrm>
          <a:prstGeom prst="rect">
            <a:avLst/>
          </a:prstGeom>
        </p:spPr>
      </p:pic>
      <p:sp>
        <p:nvSpPr>
          <p:cNvPr id="6" name="Rectangle 5">
            <a:extLst>
              <a:ext uri="{FF2B5EF4-FFF2-40B4-BE49-F238E27FC236}">
                <a16:creationId xmlns:a16="http://schemas.microsoft.com/office/drawing/2014/main" id="{760B2CCD-B987-6952-E47C-CC9F87F6C0EA}"/>
              </a:ext>
            </a:extLst>
          </p:cNvPr>
          <p:cNvSpPr/>
          <p:nvPr/>
        </p:nvSpPr>
        <p:spPr>
          <a:xfrm>
            <a:off x="99012" y="6078260"/>
            <a:ext cx="568960" cy="584775"/>
          </a:xfrm>
          <a:prstGeom prst="rect">
            <a:avLst/>
          </a:prstGeom>
          <a:solidFill>
            <a:srgbClr val="EC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Diagram 1">
            <a:extLst>
              <a:ext uri="{FF2B5EF4-FFF2-40B4-BE49-F238E27FC236}">
                <a16:creationId xmlns:a16="http://schemas.microsoft.com/office/drawing/2014/main" id="{036965BF-A9F5-B6E2-C41F-64F2E1AB6BF0}"/>
              </a:ext>
            </a:extLst>
          </p:cNvPr>
          <p:cNvGraphicFramePr/>
          <p:nvPr/>
        </p:nvGraphicFramePr>
        <p:xfrm>
          <a:off x="99012" y="1376514"/>
          <a:ext cx="12103251" cy="48348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64067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BC742-95F5-F094-DCA6-6708C15B2C9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2B3AD51-A6FA-2D67-6110-C22AE7E2C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81" y="0"/>
            <a:ext cx="9917237" cy="6858000"/>
          </a:xfrm>
          <a:prstGeom prst="rect">
            <a:avLst/>
          </a:prstGeom>
        </p:spPr>
      </p:pic>
    </p:spTree>
    <p:extLst>
      <p:ext uri="{BB962C8B-B14F-4D97-AF65-F5344CB8AC3E}">
        <p14:creationId xmlns:p14="http://schemas.microsoft.com/office/powerpoint/2010/main" val="602282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B1926-5CC4-6137-1ABA-8EDC7B202F7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401285C-0987-1089-A0CB-4D697433B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329" y="0"/>
            <a:ext cx="9961341" cy="6858000"/>
          </a:xfrm>
          <a:prstGeom prst="rect">
            <a:avLst/>
          </a:prstGeom>
        </p:spPr>
      </p:pic>
    </p:spTree>
    <p:extLst>
      <p:ext uri="{BB962C8B-B14F-4D97-AF65-F5344CB8AC3E}">
        <p14:creationId xmlns:p14="http://schemas.microsoft.com/office/powerpoint/2010/main" val="2999138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F5D51-76E5-0283-DF07-DC6757C5C3D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666A65C-19EB-79A5-E229-8A725B61A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983" y="0"/>
            <a:ext cx="9970033" cy="6858000"/>
          </a:xfrm>
          <a:prstGeom prst="rect">
            <a:avLst/>
          </a:prstGeom>
        </p:spPr>
      </p:pic>
    </p:spTree>
    <p:extLst>
      <p:ext uri="{BB962C8B-B14F-4D97-AF65-F5344CB8AC3E}">
        <p14:creationId xmlns:p14="http://schemas.microsoft.com/office/powerpoint/2010/main" val="292143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F33AD-B6BE-494B-A005-339134944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492" y="799733"/>
            <a:ext cx="10317015" cy="5258534"/>
          </a:xfrm>
          <a:prstGeom prst="rect">
            <a:avLst/>
          </a:prstGeom>
        </p:spPr>
      </p:pic>
    </p:spTree>
    <p:extLst>
      <p:ext uri="{BB962C8B-B14F-4D97-AF65-F5344CB8AC3E}">
        <p14:creationId xmlns:p14="http://schemas.microsoft.com/office/powerpoint/2010/main" val="3431039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75B38-1865-FDD5-BDBC-DE7F73DEAC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69C131-7EDD-B7AE-187C-0396D7D7A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991" y="0"/>
            <a:ext cx="9840017" cy="6858000"/>
          </a:xfrm>
          <a:prstGeom prst="rect">
            <a:avLst/>
          </a:prstGeom>
        </p:spPr>
      </p:pic>
    </p:spTree>
    <p:extLst>
      <p:ext uri="{BB962C8B-B14F-4D97-AF65-F5344CB8AC3E}">
        <p14:creationId xmlns:p14="http://schemas.microsoft.com/office/powerpoint/2010/main" val="26740298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E553-8CA8-B18F-CD6D-4E7FC27EA5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A2B3A1D-7D3F-AA27-54F3-CB01F814D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0699" y="0"/>
            <a:ext cx="9830601" cy="6858000"/>
          </a:xfrm>
          <a:prstGeom prst="rect">
            <a:avLst/>
          </a:prstGeom>
        </p:spPr>
      </p:pic>
    </p:spTree>
    <p:extLst>
      <p:ext uri="{BB962C8B-B14F-4D97-AF65-F5344CB8AC3E}">
        <p14:creationId xmlns:p14="http://schemas.microsoft.com/office/powerpoint/2010/main" val="505021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ACAED-64DF-4E95-58ED-4C8BCFD5C2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4AE5794-323C-AC87-DEB7-C14F05A3C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4788" y="0"/>
            <a:ext cx="3522424" cy="6858000"/>
          </a:xfrm>
          <a:prstGeom prst="rect">
            <a:avLst/>
          </a:prstGeom>
        </p:spPr>
      </p:pic>
    </p:spTree>
    <p:extLst>
      <p:ext uri="{BB962C8B-B14F-4D97-AF65-F5344CB8AC3E}">
        <p14:creationId xmlns:p14="http://schemas.microsoft.com/office/powerpoint/2010/main" val="1892651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FFE7D-1C40-0F1F-4842-4FC2E05FDA9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E0335F-93D0-5567-93FF-6632B8667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1240" y="0"/>
            <a:ext cx="3829519" cy="6858000"/>
          </a:xfrm>
          <a:prstGeom prst="rect">
            <a:avLst/>
          </a:prstGeom>
        </p:spPr>
      </p:pic>
    </p:spTree>
    <p:extLst>
      <p:ext uri="{BB962C8B-B14F-4D97-AF65-F5344CB8AC3E}">
        <p14:creationId xmlns:p14="http://schemas.microsoft.com/office/powerpoint/2010/main" val="18818304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9954D-51BE-BAAF-4C39-3EE87F48151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5EBD92-E6A5-6B64-2828-169AB9155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301" y="0"/>
            <a:ext cx="3539397" cy="6858000"/>
          </a:xfrm>
          <a:prstGeom prst="rect">
            <a:avLst/>
          </a:prstGeom>
        </p:spPr>
      </p:pic>
    </p:spTree>
    <p:extLst>
      <p:ext uri="{BB962C8B-B14F-4D97-AF65-F5344CB8AC3E}">
        <p14:creationId xmlns:p14="http://schemas.microsoft.com/office/powerpoint/2010/main" val="590885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5638-C597-0863-9994-9F720C2B2C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330B11-41C7-89F3-A1CF-6749493FA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135" y="0"/>
            <a:ext cx="3679730" cy="6858000"/>
          </a:xfrm>
          <a:prstGeom prst="rect">
            <a:avLst/>
          </a:prstGeom>
        </p:spPr>
      </p:pic>
    </p:spTree>
    <p:extLst>
      <p:ext uri="{BB962C8B-B14F-4D97-AF65-F5344CB8AC3E}">
        <p14:creationId xmlns:p14="http://schemas.microsoft.com/office/powerpoint/2010/main" val="2328145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C972222-08BF-4B6D-92E2-0A8BDC8C61D2}"/>
              </a:ext>
            </a:extLst>
          </p:cNvPr>
          <p:cNvSpPr/>
          <p:nvPr/>
        </p:nvSpPr>
        <p:spPr>
          <a:xfrm rot="10800000">
            <a:off x="-17665" y="-13772"/>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D8D51DA2-F2C4-461C-D242-49E4D32E72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3E511DE0-9762-A2D8-9270-26A5901C5226}"/>
              </a:ext>
            </a:extLst>
          </p:cNvPr>
          <p:cNvSpPr/>
          <p:nvPr/>
        </p:nvSpPr>
        <p:spPr>
          <a:xfrm>
            <a:off x="-10261" y="5143564"/>
            <a:ext cx="12203575" cy="1719882"/>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57527D03-16E1-3320-B18D-98E88531E959}"/>
              </a:ext>
            </a:extLst>
          </p:cNvPr>
          <p:cNvGrpSpPr/>
          <p:nvPr/>
        </p:nvGrpSpPr>
        <p:grpSpPr>
          <a:xfrm rot="12142615">
            <a:off x="-10492" y="5320173"/>
            <a:ext cx="3031153" cy="1451799"/>
            <a:chOff x="-10494" y="5320163"/>
            <a:chExt cx="5394434" cy="2583717"/>
          </a:xfrm>
        </p:grpSpPr>
        <p:sp>
          <p:nvSpPr>
            <p:cNvPr id="8" name="Hexagon 7">
              <a:extLst>
                <a:ext uri="{FF2B5EF4-FFF2-40B4-BE49-F238E27FC236}">
                  <a16:creationId xmlns:a16="http://schemas.microsoft.com/office/drawing/2014/main" id="{1B2768FB-AD63-437B-F41F-4C4E533DB919}"/>
                </a:ext>
              </a:extLst>
            </p:cNvPr>
            <p:cNvSpPr/>
            <p:nvPr/>
          </p:nvSpPr>
          <p:spPr>
            <a:xfrm>
              <a:off x="2613563" y="6490639"/>
              <a:ext cx="649860" cy="560224"/>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9" name="Hexagon 8">
              <a:extLst>
                <a:ext uri="{FF2B5EF4-FFF2-40B4-BE49-F238E27FC236}">
                  <a16:creationId xmlns:a16="http://schemas.microsoft.com/office/drawing/2014/main" id="{5FDD7871-E0AC-E5C7-5D2D-5764D54F91DC}"/>
                </a:ext>
              </a:extLst>
            </p:cNvPr>
            <p:cNvSpPr/>
            <p:nvPr/>
          </p:nvSpPr>
          <p:spPr>
            <a:xfrm>
              <a:off x="3150864" y="5621105"/>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0" name="Hexagon 9">
              <a:extLst>
                <a:ext uri="{FF2B5EF4-FFF2-40B4-BE49-F238E27FC236}">
                  <a16:creationId xmlns:a16="http://schemas.microsoft.com/office/drawing/2014/main" id="{FCCCDDEA-1548-A8C0-57E7-CE4947E03E98}"/>
                </a:ext>
              </a:extLst>
            </p:cNvPr>
            <p:cNvSpPr/>
            <p:nvPr/>
          </p:nvSpPr>
          <p:spPr>
            <a:xfrm>
              <a:off x="3150864" y="619963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1" name="Hexagon 10">
              <a:extLst>
                <a:ext uri="{FF2B5EF4-FFF2-40B4-BE49-F238E27FC236}">
                  <a16:creationId xmlns:a16="http://schemas.microsoft.com/office/drawing/2014/main" id="{74C90587-C15C-0715-C6E2-134B91334ABD}"/>
                </a:ext>
              </a:extLst>
            </p:cNvPr>
            <p:cNvSpPr/>
            <p:nvPr/>
          </p:nvSpPr>
          <p:spPr>
            <a:xfrm>
              <a:off x="2623971" y="5320163"/>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4" name="Hexagon 13">
              <a:extLst>
                <a:ext uri="{FF2B5EF4-FFF2-40B4-BE49-F238E27FC236}">
                  <a16:creationId xmlns:a16="http://schemas.microsoft.com/office/drawing/2014/main" id="{08834429-0AA6-F29F-21B1-802D31A9ADE7}"/>
                </a:ext>
              </a:extLst>
            </p:cNvPr>
            <p:cNvSpPr/>
            <p:nvPr/>
          </p:nvSpPr>
          <p:spPr>
            <a:xfrm>
              <a:off x="2097078" y="619963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5" name="Hexagon 14">
              <a:extLst>
                <a:ext uri="{FF2B5EF4-FFF2-40B4-BE49-F238E27FC236}">
                  <a16:creationId xmlns:a16="http://schemas.microsoft.com/office/drawing/2014/main" id="{566519C6-8A03-46FA-07EA-1E7A9C96C3FC}"/>
                </a:ext>
              </a:extLst>
            </p:cNvPr>
            <p:cNvSpPr/>
            <p:nvPr/>
          </p:nvSpPr>
          <p:spPr>
            <a:xfrm>
              <a:off x="1043292" y="619739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6" name="Hexagon 15">
              <a:extLst>
                <a:ext uri="{FF2B5EF4-FFF2-40B4-BE49-F238E27FC236}">
                  <a16:creationId xmlns:a16="http://schemas.microsoft.com/office/drawing/2014/main" id="{6C28A97A-8FE1-7511-6D18-CF5A50B83956}"/>
                </a:ext>
              </a:extLst>
            </p:cNvPr>
            <p:cNvSpPr/>
            <p:nvPr/>
          </p:nvSpPr>
          <p:spPr>
            <a:xfrm>
              <a:off x="516399" y="6488451"/>
              <a:ext cx="652397" cy="562411"/>
            </a:xfrm>
            <a:prstGeom prst="hexagon">
              <a:avLst/>
            </a:prstGeom>
            <a:solidFill>
              <a:srgbClr val="00467E">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7" name="Hexagon 16">
              <a:extLst>
                <a:ext uri="{FF2B5EF4-FFF2-40B4-BE49-F238E27FC236}">
                  <a16:creationId xmlns:a16="http://schemas.microsoft.com/office/drawing/2014/main" id="{72697D32-98A4-CA53-F5BB-F7065F0C165B}"/>
                </a:ext>
              </a:extLst>
            </p:cNvPr>
            <p:cNvSpPr/>
            <p:nvPr/>
          </p:nvSpPr>
          <p:spPr>
            <a:xfrm>
              <a:off x="-10494" y="677184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8" name="Hexagon 17">
              <a:extLst>
                <a:ext uri="{FF2B5EF4-FFF2-40B4-BE49-F238E27FC236}">
                  <a16:creationId xmlns:a16="http://schemas.microsoft.com/office/drawing/2014/main" id="{3659430A-D4E7-2983-1E4B-729F6AE4E6CF}"/>
                </a:ext>
              </a:extLst>
            </p:cNvPr>
            <p:cNvSpPr/>
            <p:nvPr/>
          </p:nvSpPr>
          <p:spPr>
            <a:xfrm>
              <a:off x="-10494" y="7341469"/>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9" name="Hexagon 18">
              <a:extLst>
                <a:ext uri="{FF2B5EF4-FFF2-40B4-BE49-F238E27FC236}">
                  <a16:creationId xmlns:a16="http://schemas.microsoft.com/office/drawing/2014/main" id="{DC133F93-0342-9EEB-D205-927A6DA968B3}"/>
                </a:ext>
              </a:extLst>
            </p:cNvPr>
            <p:cNvSpPr/>
            <p:nvPr/>
          </p:nvSpPr>
          <p:spPr>
            <a:xfrm>
              <a:off x="1043292" y="6779058"/>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0" name="Hexagon 19">
              <a:extLst>
                <a:ext uri="{FF2B5EF4-FFF2-40B4-BE49-F238E27FC236}">
                  <a16:creationId xmlns:a16="http://schemas.microsoft.com/office/drawing/2014/main" id="{E5B7B225-76F9-1C02-7810-F3D096C16B05}"/>
                </a:ext>
              </a:extLst>
            </p:cNvPr>
            <p:cNvSpPr/>
            <p:nvPr/>
          </p:nvSpPr>
          <p:spPr>
            <a:xfrm>
              <a:off x="1570185" y="5908112"/>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1" name="Hexagon 20">
              <a:extLst>
                <a:ext uri="{FF2B5EF4-FFF2-40B4-BE49-F238E27FC236}">
                  <a16:creationId xmlns:a16="http://schemas.microsoft.com/office/drawing/2014/main" id="{717D82E4-5C23-C7FA-EB35-92D9FCF37E72}"/>
                </a:ext>
              </a:extLst>
            </p:cNvPr>
            <p:cNvSpPr/>
            <p:nvPr/>
          </p:nvSpPr>
          <p:spPr>
            <a:xfrm>
              <a:off x="2623971" y="5902614"/>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2" name="Hexagon 21">
              <a:extLst>
                <a:ext uri="{FF2B5EF4-FFF2-40B4-BE49-F238E27FC236}">
                  <a16:creationId xmlns:a16="http://schemas.microsoft.com/office/drawing/2014/main" id="{6D7FB502-656F-E541-B9D0-0EBA69589418}"/>
                </a:ext>
              </a:extLst>
            </p:cNvPr>
            <p:cNvSpPr/>
            <p:nvPr/>
          </p:nvSpPr>
          <p:spPr>
            <a:xfrm>
              <a:off x="3677757" y="5900645"/>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3" name="Hexagon 22">
              <a:extLst>
                <a:ext uri="{FF2B5EF4-FFF2-40B4-BE49-F238E27FC236}">
                  <a16:creationId xmlns:a16="http://schemas.microsoft.com/office/drawing/2014/main" id="{EEEDBA7D-C7DE-81C1-8AE7-EEFE1E075CA6}"/>
                </a:ext>
              </a:extLst>
            </p:cNvPr>
            <p:cNvSpPr/>
            <p:nvPr/>
          </p:nvSpPr>
          <p:spPr>
            <a:xfrm>
              <a:off x="3677757" y="647917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4" name="Hexagon 23">
              <a:extLst>
                <a:ext uri="{FF2B5EF4-FFF2-40B4-BE49-F238E27FC236}">
                  <a16:creationId xmlns:a16="http://schemas.microsoft.com/office/drawing/2014/main" id="{6594DAE6-496F-F7B0-F64E-ABD043565F1A}"/>
                </a:ext>
              </a:extLst>
            </p:cNvPr>
            <p:cNvSpPr/>
            <p:nvPr/>
          </p:nvSpPr>
          <p:spPr>
            <a:xfrm>
              <a:off x="4204650" y="6186268"/>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5" name="Hexagon 24">
              <a:extLst>
                <a:ext uri="{FF2B5EF4-FFF2-40B4-BE49-F238E27FC236}">
                  <a16:creationId xmlns:a16="http://schemas.microsoft.com/office/drawing/2014/main" id="{973BA570-B26F-7857-4B3B-872E71565D49}"/>
                </a:ext>
              </a:extLst>
            </p:cNvPr>
            <p:cNvSpPr/>
            <p:nvPr/>
          </p:nvSpPr>
          <p:spPr>
            <a:xfrm>
              <a:off x="4201076" y="6777074"/>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6" name="Hexagon 25">
              <a:extLst>
                <a:ext uri="{FF2B5EF4-FFF2-40B4-BE49-F238E27FC236}">
                  <a16:creationId xmlns:a16="http://schemas.microsoft.com/office/drawing/2014/main" id="{06264E39-E0F7-CA16-E54A-A550107F0E2D}"/>
                </a:ext>
              </a:extLst>
            </p:cNvPr>
            <p:cNvSpPr/>
            <p:nvPr/>
          </p:nvSpPr>
          <p:spPr>
            <a:xfrm>
              <a:off x="4731543" y="589269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7" name="Hexagon 26">
              <a:extLst>
                <a:ext uri="{FF2B5EF4-FFF2-40B4-BE49-F238E27FC236}">
                  <a16:creationId xmlns:a16="http://schemas.microsoft.com/office/drawing/2014/main" id="{2A5D902B-879B-6F60-51E4-F78F058462DB}"/>
                </a:ext>
              </a:extLst>
            </p:cNvPr>
            <p:cNvSpPr/>
            <p:nvPr/>
          </p:nvSpPr>
          <p:spPr>
            <a:xfrm>
              <a:off x="4731543" y="6471225"/>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8" name="Hexagon 27">
              <a:extLst>
                <a:ext uri="{FF2B5EF4-FFF2-40B4-BE49-F238E27FC236}">
                  <a16:creationId xmlns:a16="http://schemas.microsoft.com/office/drawing/2014/main" id="{F6E249A0-632E-ABD2-9C22-E781267F11F7}"/>
                </a:ext>
              </a:extLst>
            </p:cNvPr>
            <p:cNvSpPr/>
            <p:nvPr/>
          </p:nvSpPr>
          <p:spPr>
            <a:xfrm>
              <a:off x="1583130" y="7085871"/>
              <a:ext cx="652397" cy="562411"/>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9" name="Hexagon 28">
              <a:extLst>
                <a:ext uri="{FF2B5EF4-FFF2-40B4-BE49-F238E27FC236}">
                  <a16:creationId xmlns:a16="http://schemas.microsoft.com/office/drawing/2014/main" id="{6F7A51D6-18F7-A440-F0CB-72384AEFFC2C}"/>
                </a:ext>
              </a:extLst>
            </p:cNvPr>
            <p:cNvSpPr/>
            <p:nvPr/>
          </p:nvSpPr>
          <p:spPr>
            <a:xfrm>
              <a:off x="503454" y="5888466"/>
              <a:ext cx="652397" cy="562411"/>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grpSp>
      <p:sp>
        <p:nvSpPr>
          <p:cNvPr id="13" name="TextBox 12">
            <a:extLst>
              <a:ext uri="{FF2B5EF4-FFF2-40B4-BE49-F238E27FC236}">
                <a16:creationId xmlns:a16="http://schemas.microsoft.com/office/drawing/2014/main" id="{6EC25F67-3625-3959-0D9E-90ABA0243FE2}"/>
              </a:ext>
            </a:extLst>
          </p:cNvPr>
          <p:cNvSpPr txBox="1"/>
          <p:nvPr/>
        </p:nvSpPr>
        <p:spPr>
          <a:xfrm>
            <a:off x="286325" y="2163209"/>
            <a:ext cx="10229275" cy="646331"/>
          </a:xfrm>
          <a:prstGeom prst="rect">
            <a:avLst/>
          </a:prstGeom>
          <a:noFill/>
        </p:spPr>
        <p:txBody>
          <a:bodyPr wrap="square">
            <a:spAutoFit/>
          </a:bodyPr>
          <a:lstStyle/>
          <a:p>
            <a:r>
              <a:rPr lang="en-CA" dirty="0"/>
              <a:t>The database setup is ready </a:t>
            </a:r>
          </a:p>
          <a:p>
            <a:r>
              <a:rPr lang="en-CA" dirty="0"/>
              <a:t>The MVVM Application as programming side is connected to database </a:t>
            </a:r>
          </a:p>
        </p:txBody>
      </p:sp>
    </p:spTree>
    <p:extLst>
      <p:ext uri="{BB962C8B-B14F-4D97-AF65-F5344CB8AC3E}">
        <p14:creationId xmlns:p14="http://schemas.microsoft.com/office/powerpoint/2010/main" val="1381557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C972222-08BF-4B6D-92E2-0A8BDC8C61D2}"/>
              </a:ext>
            </a:extLst>
          </p:cNvPr>
          <p:cNvSpPr/>
          <p:nvPr/>
        </p:nvSpPr>
        <p:spPr>
          <a:xfrm rot="10800000">
            <a:off x="-17665" y="-13772"/>
            <a:ext cx="12208746" cy="1406449"/>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279" h="4253023">
                <a:moveTo>
                  <a:pt x="12174279" y="2328530"/>
                </a:moveTo>
                <a:lnTo>
                  <a:pt x="12174279" y="4253023"/>
                </a:lnTo>
                <a:lnTo>
                  <a:pt x="0" y="4253023"/>
                </a:lnTo>
                <a:lnTo>
                  <a:pt x="0" y="0"/>
                </a:lnTo>
                <a:cubicBezTo>
                  <a:pt x="6671930" y="3407735"/>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D8D51DA2-F2C4-461C-D242-49E4D32E72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99872" y="199926"/>
            <a:ext cx="862647" cy="845842"/>
          </a:xfrm>
          <a:prstGeom prst="rect">
            <a:avLst/>
          </a:prstGeom>
        </p:spPr>
      </p:pic>
      <p:sp>
        <p:nvSpPr>
          <p:cNvPr id="6" name="Freeform: Shape 5">
            <a:extLst>
              <a:ext uri="{FF2B5EF4-FFF2-40B4-BE49-F238E27FC236}">
                <a16:creationId xmlns:a16="http://schemas.microsoft.com/office/drawing/2014/main" id="{3E511DE0-9762-A2D8-9270-26A5901C5226}"/>
              </a:ext>
            </a:extLst>
          </p:cNvPr>
          <p:cNvSpPr/>
          <p:nvPr/>
        </p:nvSpPr>
        <p:spPr>
          <a:xfrm>
            <a:off x="-10261" y="5143564"/>
            <a:ext cx="12203575" cy="1719882"/>
          </a:xfrm>
          <a:custGeom>
            <a:avLst/>
            <a:gdLst>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324753 w 12174279"/>
              <a:gd name="connsiteY4" fmla="*/ 2923954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973339 w 12174279"/>
              <a:gd name="connsiteY5" fmla="*/ 2934586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5454502 w 12174279"/>
              <a:gd name="connsiteY4" fmla="*/ 2381693 h 4253023"/>
              <a:gd name="connsiteX5" fmla="*/ 9452344 w 12174279"/>
              <a:gd name="connsiteY5" fmla="*/ 3094074 h 4253023"/>
              <a:gd name="connsiteX6" fmla="*/ 10462437 w 12174279"/>
              <a:gd name="connsiteY6" fmla="*/ 2945219 h 4253023"/>
              <a:gd name="connsiteX7" fmla="*/ 10515600 w 12174279"/>
              <a:gd name="connsiteY7" fmla="*/ 2913321 h 4253023"/>
              <a:gd name="connsiteX8" fmla="*/ 10675088 w 12174279"/>
              <a:gd name="connsiteY8" fmla="*/ 2870791 h 4253023"/>
              <a:gd name="connsiteX9" fmla="*/ 10983432 w 12174279"/>
              <a:gd name="connsiteY9" fmla="*/ 2817628 h 4253023"/>
              <a:gd name="connsiteX10" fmla="*/ 11132288 w 12174279"/>
              <a:gd name="connsiteY10" fmla="*/ 2764465 h 4253023"/>
              <a:gd name="connsiteX11" fmla="*/ 11291776 w 12174279"/>
              <a:gd name="connsiteY11" fmla="*/ 2721935 h 4253023"/>
              <a:gd name="connsiteX12" fmla="*/ 11621386 w 12174279"/>
              <a:gd name="connsiteY12" fmla="*/ 2594344 h 4253023"/>
              <a:gd name="connsiteX13" fmla="*/ 11940362 w 12174279"/>
              <a:gd name="connsiteY13" fmla="*/ 2477386 h 4253023"/>
              <a:gd name="connsiteX14" fmla="*/ 12004158 w 12174279"/>
              <a:gd name="connsiteY14" fmla="*/ 2434856 h 4253023"/>
              <a:gd name="connsiteX15" fmla="*/ 12057320 w 12174279"/>
              <a:gd name="connsiteY15" fmla="*/ 2413591 h 4253023"/>
              <a:gd name="connsiteX16" fmla="*/ 12089218 w 12174279"/>
              <a:gd name="connsiteY16" fmla="*/ 2392326 h 4253023"/>
              <a:gd name="connsiteX17" fmla="*/ 12174279 w 12174279"/>
              <a:gd name="connsiteY17" fmla="*/ 2328530 h 4253023"/>
              <a:gd name="connsiteX0" fmla="*/ 12174279 w 12174279"/>
              <a:gd name="connsiteY0" fmla="*/ 2353695 h 4278188"/>
              <a:gd name="connsiteX1" fmla="*/ 12174279 w 12174279"/>
              <a:gd name="connsiteY1" fmla="*/ 4278188 h 4278188"/>
              <a:gd name="connsiteX2" fmla="*/ 0 w 12174279"/>
              <a:gd name="connsiteY2" fmla="*/ 4278188 h 4278188"/>
              <a:gd name="connsiteX3" fmla="*/ 0 w 12174279"/>
              <a:gd name="connsiteY3" fmla="*/ 25165 h 4278188"/>
              <a:gd name="connsiteX4" fmla="*/ 5454502 w 12174279"/>
              <a:gd name="connsiteY4" fmla="*/ 2406858 h 4278188"/>
              <a:gd name="connsiteX5" fmla="*/ 9452344 w 12174279"/>
              <a:gd name="connsiteY5" fmla="*/ 3119239 h 4278188"/>
              <a:gd name="connsiteX6" fmla="*/ 10462437 w 12174279"/>
              <a:gd name="connsiteY6" fmla="*/ 2970384 h 4278188"/>
              <a:gd name="connsiteX7" fmla="*/ 10515600 w 12174279"/>
              <a:gd name="connsiteY7" fmla="*/ 2938486 h 4278188"/>
              <a:gd name="connsiteX8" fmla="*/ 10675088 w 12174279"/>
              <a:gd name="connsiteY8" fmla="*/ 2895956 h 4278188"/>
              <a:gd name="connsiteX9" fmla="*/ 10983432 w 12174279"/>
              <a:gd name="connsiteY9" fmla="*/ 2842793 h 4278188"/>
              <a:gd name="connsiteX10" fmla="*/ 11132288 w 12174279"/>
              <a:gd name="connsiteY10" fmla="*/ 2789630 h 4278188"/>
              <a:gd name="connsiteX11" fmla="*/ 11291776 w 12174279"/>
              <a:gd name="connsiteY11" fmla="*/ 2747100 h 4278188"/>
              <a:gd name="connsiteX12" fmla="*/ 11621386 w 12174279"/>
              <a:gd name="connsiteY12" fmla="*/ 2619509 h 4278188"/>
              <a:gd name="connsiteX13" fmla="*/ 11940362 w 12174279"/>
              <a:gd name="connsiteY13" fmla="*/ 2502551 h 4278188"/>
              <a:gd name="connsiteX14" fmla="*/ 12004158 w 12174279"/>
              <a:gd name="connsiteY14" fmla="*/ 2460021 h 4278188"/>
              <a:gd name="connsiteX15" fmla="*/ 12057320 w 12174279"/>
              <a:gd name="connsiteY15" fmla="*/ 2438756 h 4278188"/>
              <a:gd name="connsiteX16" fmla="*/ 12089218 w 12174279"/>
              <a:gd name="connsiteY16" fmla="*/ 2417491 h 4278188"/>
              <a:gd name="connsiteX17" fmla="*/ 12174279 w 12174279"/>
              <a:gd name="connsiteY17" fmla="*/ 2353695 h 4278188"/>
              <a:gd name="connsiteX0" fmla="*/ 12174279 w 12174279"/>
              <a:gd name="connsiteY0" fmla="*/ 2338077 h 4262570"/>
              <a:gd name="connsiteX1" fmla="*/ 12174279 w 12174279"/>
              <a:gd name="connsiteY1" fmla="*/ 4262570 h 4262570"/>
              <a:gd name="connsiteX2" fmla="*/ 0 w 12174279"/>
              <a:gd name="connsiteY2" fmla="*/ 4262570 h 4262570"/>
              <a:gd name="connsiteX3" fmla="*/ 0 w 12174279"/>
              <a:gd name="connsiteY3" fmla="*/ 9547 h 4262570"/>
              <a:gd name="connsiteX4" fmla="*/ 9452344 w 12174279"/>
              <a:gd name="connsiteY4" fmla="*/ 3103621 h 4262570"/>
              <a:gd name="connsiteX5" fmla="*/ 10462437 w 12174279"/>
              <a:gd name="connsiteY5" fmla="*/ 2954766 h 4262570"/>
              <a:gd name="connsiteX6" fmla="*/ 10515600 w 12174279"/>
              <a:gd name="connsiteY6" fmla="*/ 2922868 h 4262570"/>
              <a:gd name="connsiteX7" fmla="*/ 10675088 w 12174279"/>
              <a:gd name="connsiteY7" fmla="*/ 2880338 h 4262570"/>
              <a:gd name="connsiteX8" fmla="*/ 10983432 w 12174279"/>
              <a:gd name="connsiteY8" fmla="*/ 2827175 h 4262570"/>
              <a:gd name="connsiteX9" fmla="*/ 11132288 w 12174279"/>
              <a:gd name="connsiteY9" fmla="*/ 2774012 h 4262570"/>
              <a:gd name="connsiteX10" fmla="*/ 11291776 w 12174279"/>
              <a:gd name="connsiteY10" fmla="*/ 2731482 h 4262570"/>
              <a:gd name="connsiteX11" fmla="*/ 11621386 w 12174279"/>
              <a:gd name="connsiteY11" fmla="*/ 2603891 h 4262570"/>
              <a:gd name="connsiteX12" fmla="*/ 11940362 w 12174279"/>
              <a:gd name="connsiteY12" fmla="*/ 2486933 h 4262570"/>
              <a:gd name="connsiteX13" fmla="*/ 12004158 w 12174279"/>
              <a:gd name="connsiteY13" fmla="*/ 2444403 h 4262570"/>
              <a:gd name="connsiteX14" fmla="*/ 12057320 w 12174279"/>
              <a:gd name="connsiteY14" fmla="*/ 2423138 h 4262570"/>
              <a:gd name="connsiteX15" fmla="*/ 12089218 w 12174279"/>
              <a:gd name="connsiteY15" fmla="*/ 2401873 h 4262570"/>
              <a:gd name="connsiteX16" fmla="*/ 12174279 w 12174279"/>
              <a:gd name="connsiteY16" fmla="*/ 2338077 h 4262570"/>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515600 w 12174279"/>
              <a:gd name="connsiteY6" fmla="*/ 2927324 h 4267026"/>
              <a:gd name="connsiteX7" fmla="*/ 10675088 w 12174279"/>
              <a:gd name="connsiteY7" fmla="*/ 2884794 h 4267026"/>
              <a:gd name="connsiteX8" fmla="*/ 10983432 w 12174279"/>
              <a:gd name="connsiteY8" fmla="*/ 2831631 h 4267026"/>
              <a:gd name="connsiteX9" fmla="*/ 11132288 w 12174279"/>
              <a:gd name="connsiteY9" fmla="*/ 2778468 h 4267026"/>
              <a:gd name="connsiteX10" fmla="*/ 11291776 w 12174279"/>
              <a:gd name="connsiteY10" fmla="*/ 2735938 h 4267026"/>
              <a:gd name="connsiteX11" fmla="*/ 11621386 w 12174279"/>
              <a:gd name="connsiteY11" fmla="*/ 2608347 h 4267026"/>
              <a:gd name="connsiteX12" fmla="*/ 11940362 w 12174279"/>
              <a:gd name="connsiteY12" fmla="*/ 2491389 h 4267026"/>
              <a:gd name="connsiteX13" fmla="*/ 12004158 w 12174279"/>
              <a:gd name="connsiteY13" fmla="*/ 2448859 h 4267026"/>
              <a:gd name="connsiteX14" fmla="*/ 12057320 w 12174279"/>
              <a:gd name="connsiteY14" fmla="*/ 2427594 h 4267026"/>
              <a:gd name="connsiteX15" fmla="*/ 12089218 w 12174279"/>
              <a:gd name="connsiteY15" fmla="*/ 2406329 h 4267026"/>
              <a:gd name="connsiteX16" fmla="*/ 12174279 w 12174279"/>
              <a:gd name="connsiteY16"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675088 w 12174279"/>
              <a:gd name="connsiteY6" fmla="*/ 2884794 h 4267026"/>
              <a:gd name="connsiteX7" fmla="*/ 10983432 w 12174279"/>
              <a:gd name="connsiteY7" fmla="*/ 2831631 h 4267026"/>
              <a:gd name="connsiteX8" fmla="*/ 11132288 w 12174279"/>
              <a:gd name="connsiteY8" fmla="*/ 2778468 h 4267026"/>
              <a:gd name="connsiteX9" fmla="*/ 11291776 w 12174279"/>
              <a:gd name="connsiteY9" fmla="*/ 2735938 h 4267026"/>
              <a:gd name="connsiteX10" fmla="*/ 11621386 w 12174279"/>
              <a:gd name="connsiteY10" fmla="*/ 2608347 h 4267026"/>
              <a:gd name="connsiteX11" fmla="*/ 11940362 w 12174279"/>
              <a:gd name="connsiteY11" fmla="*/ 2491389 h 4267026"/>
              <a:gd name="connsiteX12" fmla="*/ 12004158 w 12174279"/>
              <a:gd name="connsiteY12" fmla="*/ 2448859 h 4267026"/>
              <a:gd name="connsiteX13" fmla="*/ 12057320 w 12174279"/>
              <a:gd name="connsiteY13" fmla="*/ 2427594 h 4267026"/>
              <a:gd name="connsiteX14" fmla="*/ 12089218 w 12174279"/>
              <a:gd name="connsiteY14" fmla="*/ 2406329 h 4267026"/>
              <a:gd name="connsiteX15" fmla="*/ 12174279 w 12174279"/>
              <a:gd name="connsiteY15"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0983432 w 12174279"/>
              <a:gd name="connsiteY6" fmla="*/ 2831631 h 4267026"/>
              <a:gd name="connsiteX7" fmla="*/ 11132288 w 12174279"/>
              <a:gd name="connsiteY7" fmla="*/ 2778468 h 4267026"/>
              <a:gd name="connsiteX8" fmla="*/ 11291776 w 12174279"/>
              <a:gd name="connsiteY8" fmla="*/ 2735938 h 4267026"/>
              <a:gd name="connsiteX9" fmla="*/ 11621386 w 12174279"/>
              <a:gd name="connsiteY9" fmla="*/ 2608347 h 4267026"/>
              <a:gd name="connsiteX10" fmla="*/ 11940362 w 12174279"/>
              <a:gd name="connsiteY10" fmla="*/ 2491389 h 4267026"/>
              <a:gd name="connsiteX11" fmla="*/ 12004158 w 12174279"/>
              <a:gd name="connsiteY11" fmla="*/ 2448859 h 4267026"/>
              <a:gd name="connsiteX12" fmla="*/ 12057320 w 12174279"/>
              <a:gd name="connsiteY12" fmla="*/ 2427594 h 4267026"/>
              <a:gd name="connsiteX13" fmla="*/ 12089218 w 12174279"/>
              <a:gd name="connsiteY13" fmla="*/ 2406329 h 4267026"/>
              <a:gd name="connsiteX14" fmla="*/ 12174279 w 12174279"/>
              <a:gd name="connsiteY14"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132288 w 12174279"/>
              <a:gd name="connsiteY6" fmla="*/ 2778468 h 4267026"/>
              <a:gd name="connsiteX7" fmla="*/ 11291776 w 12174279"/>
              <a:gd name="connsiteY7" fmla="*/ 2735938 h 4267026"/>
              <a:gd name="connsiteX8" fmla="*/ 11621386 w 12174279"/>
              <a:gd name="connsiteY8" fmla="*/ 2608347 h 4267026"/>
              <a:gd name="connsiteX9" fmla="*/ 11940362 w 12174279"/>
              <a:gd name="connsiteY9" fmla="*/ 2491389 h 4267026"/>
              <a:gd name="connsiteX10" fmla="*/ 12004158 w 12174279"/>
              <a:gd name="connsiteY10" fmla="*/ 2448859 h 4267026"/>
              <a:gd name="connsiteX11" fmla="*/ 12057320 w 12174279"/>
              <a:gd name="connsiteY11" fmla="*/ 2427594 h 4267026"/>
              <a:gd name="connsiteX12" fmla="*/ 12089218 w 12174279"/>
              <a:gd name="connsiteY12" fmla="*/ 2406329 h 4267026"/>
              <a:gd name="connsiteX13" fmla="*/ 12174279 w 12174279"/>
              <a:gd name="connsiteY13"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291776 w 12174279"/>
              <a:gd name="connsiteY6" fmla="*/ 2735938 h 4267026"/>
              <a:gd name="connsiteX7" fmla="*/ 11621386 w 12174279"/>
              <a:gd name="connsiteY7" fmla="*/ 2608347 h 4267026"/>
              <a:gd name="connsiteX8" fmla="*/ 11940362 w 12174279"/>
              <a:gd name="connsiteY8" fmla="*/ 2491389 h 4267026"/>
              <a:gd name="connsiteX9" fmla="*/ 12004158 w 12174279"/>
              <a:gd name="connsiteY9" fmla="*/ 2448859 h 4267026"/>
              <a:gd name="connsiteX10" fmla="*/ 12057320 w 12174279"/>
              <a:gd name="connsiteY10" fmla="*/ 2427594 h 4267026"/>
              <a:gd name="connsiteX11" fmla="*/ 12089218 w 12174279"/>
              <a:gd name="connsiteY11" fmla="*/ 2406329 h 4267026"/>
              <a:gd name="connsiteX12" fmla="*/ 12174279 w 12174279"/>
              <a:gd name="connsiteY12"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621386 w 12174279"/>
              <a:gd name="connsiteY6" fmla="*/ 2608347 h 4267026"/>
              <a:gd name="connsiteX7" fmla="*/ 11940362 w 12174279"/>
              <a:gd name="connsiteY7" fmla="*/ 2491389 h 4267026"/>
              <a:gd name="connsiteX8" fmla="*/ 12004158 w 12174279"/>
              <a:gd name="connsiteY8" fmla="*/ 2448859 h 4267026"/>
              <a:gd name="connsiteX9" fmla="*/ 12057320 w 12174279"/>
              <a:gd name="connsiteY9" fmla="*/ 2427594 h 4267026"/>
              <a:gd name="connsiteX10" fmla="*/ 12089218 w 12174279"/>
              <a:gd name="connsiteY10" fmla="*/ 2406329 h 4267026"/>
              <a:gd name="connsiteX11" fmla="*/ 12174279 w 12174279"/>
              <a:gd name="connsiteY11"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1940362 w 12174279"/>
              <a:gd name="connsiteY6" fmla="*/ 2491389 h 4267026"/>
              <a:gd name="connsiteX7" fmla="*/ 12004158 w 12174279"/>
              <a:gd name="connsiteY7" fmla="*/ 2448859 h 4267026"/>
              <a:gd name="connsiteX8" fmla="*/ 12057320 w 12174279"/>
              <a:gd name="connsiteY8" fmla="*/ 2427594 h 4267026"/>
              <a:gd name="connsiteX9" fmla="*/ 12089218 w 12174279"/>
              <a:gd name="connsiteY9" fmla="*/ 2406329 h 4267026"/>
              <a:gd name="connsiteX10" fmla="*/ 12174279 w 12174279"/>
              <a:gd name="connsiteY10"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57320 w 12174279"/>
              <a:gd name="connsiteY7" fmla="*/ 2427594 h 4267026"/>
              <a:gd name="connsiteX8" fmla="*/ 12089218 w 12174279"/>
              <a:gd name="connsiteY8" fmla="*/ 2406329 h 4267026"/>
              <a:gd name="connsiteX9" fmla="*/ 12174279 w 12174279"/>
              <a:gd name="connsiteY9"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04158 w 12174279"/>
              <a:gd name="connsiteY6" fmla="*/ 2448859 h 4267026"/>
              <a:gd name="connsiteX7" fmla="*/ 12089218 w 12174279"/>
              <a:gd name="connsiteY7" fmla="*/ 2406329 h 4267026"/>
              <a:gd name="connsiteX8" fmla="*/ 12174279 w 12174279"/>
              <a:gd name="connsiteY8" fmla="*/ 2342533 h 4267026"/>
              <a:gd name="connsiteX0" fmla="*/ 12174279 w 12174279"/>
              <a:gd name="connsiteY0" fmla="*/ 2342533 h 4267026"/>
              <a:gd name="connsiteX1" fmla="*/ 12174279 w 12174279"/>
              <a:gd name="connsiteY1" fmla="*/ 4267026 h 4267026"/>
              <a:gd name="connsiteX2" fmla="*/ 0 w 12174279"/>
              <a:gd name="connsiteY2" fmla="*/ 4267026 h 4267026"/>
              <a:gd name="connsiteX3" fmla="*/ 0 w 12174279"/>
              <a:gd name="connsiteY3" fmla="*/ 14003 h 4267026"/>
              <a:gd name="connsiteX4" fmla="*/ 6103088 w 12174279"/>
              <a:gd name="connsiteY4" fmla="*/ 2172412 h 4267026"/>
              <a:gd name="connsiteX5" fmla="*/ 10462437 w 12174279"/>
              <a:gd name="connsiteY5" fmla="*/ 2959222 h 4267026"/>
              <a:gd name="connsiteX6" fmla="*/ 12089218 w 12174279"/>
              <a:gd name="connsiteY6" fmla="*/ 2406329 h 4267026"/>
              <a:gd name="connsiteX7" fmla="*/ 12174279 w 12174279"/>
              <a:gd name="connsiteY7" fmla="*/ 2342533 h 4267026"/>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103088 w 12174279"/>
              <a:gd name="connsiteY4" fmla="*/ 2158409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10462437 w 12174279"/>
              <a:gd name="connsiteY5" fmla="*/ 2945219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62707 w 12174279"/>
              <a:gd name="connsiteY5" fmla="*/ 2913322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6092456 w 12174279"/>
              <a:gd name="connsiteY4" fmla="*/ 2551813 h 4253023"/>
              <a:gd name="connsiteX5" fmla="*/ 9920177 w 12174279"/>
              <a:gd name="connsiteY5" fmla="*/ 3072810 h 4253023"/>
              <a:gd name="connsiteX6" fmla="*/ 12089218 w 12174279"/>
              <a:gd name="connsiteY6" fmla="*/ 2392326 h 4253023"/>
              <a:gd name="connsiteX7" fmla="*/ 12174279 w 12174279"/>
              <a:gd name="connsiteY7" fmla="*/ 2328530 h 4253023"/>
              <a:gd name="connsiteX0" fmla="*/ 12174279 w 12174279"/>
              <a:gd name="connsiteY0" fmla="*/ 2338181 h 4262674"/>
              <a:gd name="connsiteX1" fmla="*/ 12174279 w 12174279"/>
              <a:gd name="connsiteY1" fmla="*/ 4262674 h 4262674"/>
              <a:gd name="connsiteX2" fmla="*/ 0 w 12174279"/>
              <a:gd name="connsiteY2" fmla="*/ 4262674 h 4262674"/>
              <a:gd name="connsiteX3" fmla="*/ 0 w 12174279"/>
              <a:gd name="connsiteY3" fmla="*/ 9651 h 4262674"/>
              <a:gd name="connsiteX4" fmla="*/ 9920177 w 12174279"/>
              <a:gd name="connsiteY4" fmla="*/ 3082461 h 4262674"/>
              <a:gd name="connsiteX5" fmla="*/ 12089218 w 12174279"/>
              <a:gd name="connsiteY5" fmla="*/ 2401977 h 4262674"/>
              <a:gd name="connsiteX6" fmla="*/ 12174279 w 12174279"/>
              <a:gd name="connsiteY6" fmla="*/ 2338181 h 4262674"/>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920177 w 12174279"/>
              <a:gd name="connsiteY4" fmla="*/ 3072810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633098 w 12174279"/>
              <a:gd name="connsiteY4" fmla="*/ 2604978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4253023"/>
              <a:gd name="connsiteX1" fmla="*/ 12174279 w 12174279"/>
              <a:gd name="connsiteY1" fmla="*/ 4253023 h 4253023"/>
              <a:gd name="connsiteX2" fmla="*/ 0 w 12174279"/>
              <a:gd name="connsiteY2" fmla="*/ 4253023 h 4253023"/>
              <a:gd name="connsiteX3" fmla="*/ 0 w 12174279"/>
              <a:gd name="connsiteY3" fmla="*/ 0 h 4253023"/>
              <a:gd name="connsiteX4" fmla="*/ 9484242 w 12174279"/>
              <a:gd name="connsiteY4" fmla="*/ 3094075 h 4253023"/>
              <a:gd name="connsiteX5" fmla="*/ 12089218 w 12174279"/>
              <a:gd name="connsiteY5" fmla="*/ 2392326 h 4253023"/>
              <a:gd name="connsiteX6" fmla="*/ 12174279 w 12174279"/>
              <a:gd name="connsiteY6" fmla="*/ 2328530 h 4253023"/>
              <a:gd name="connsiteX0" fmla="*/ 12174279 w 12174279"/>
              <a:gd name="connsiteY0" fmla="*/ 2328530 h 5449565"/>
              <a:gd name="connsiteX1" fmla="*/ 12174279 w 12174279"/>
              <a:gd name="connsiteY1" fmla="*/ 4253023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74279 w 12174279"/>
              <a:gd name="connsiteY1" fmla="*/ 5415378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4279"/>
              <a:gd name="connsiteY0" fmla="*/ 2328530 h 5449565"/>
              <a:gd name="connsiteX1" fmla="*/ 12160652 w 12174279"/>
              <a:gd name="connsiteY1" fmla="*/ 5449565 h 5449565"/>
              <a:gd name="connsiteX2" fmla="*/ 13627 w 12174279"/>
              <a:gd name="connsiteY2" fmla="*/ 5449565 h 5449565"/>
              <a:gd name="connsiteX3" fmla="*/ 0 w 12174279"/>
              <a:gd name="connsiteY3" fmla="*/ 0 h 5449565"/>
              <a:gd name="connsiteX4" fmla="*/ 9484242 w 12174279"/>
              <a:gd name="connsiteY4" fmla="*/ 3094075 h 5449565"/>
              <a:gd name="connsiteX5" fmla="*/ 12089218 w 12174279"/>
              <a:gd name="connsiteY5" fmla="*/ 2392326 h 5449565"/>
              <a:gd name="connsiteX6" fmla="*/ 12174279 w 12174279"/>
              <a:gd name="connsiteY6" fmla="*/ 2328530 h 5449565"/>
              <a:gd name="connsiteX0" fmla="*/ 12174279 w 12175590"/>
              <a:gd name="connsiteY0" fmla="*/ 2328530 h 5449565"/>
              <a:gd name="connsiteX1" fmla="*/ 12174279 w 12175590"/>
              <a:gd name="connsiteY1" fmla="*/ 5381193 h 5449565"/>
              <a:gd name="connsiteX2" fmla="*/ 13627 w 12175590"/>
              <a:gd name="connsiteY2" fmla="*/ 5449565 h 5449565"/>
              <a:gd name="connsiteX3" fmla="*/ 0 w 12175590"/>
              <a:gd name="connsiteY3" fmla="*/ 0 h 5449565"/>
              <a:gd name="connsiteX4" fmla="*/ 9484242 w 12175590"/>
              <a:gd name="connsiteY4" fmla="*/ 3094075 h 5449565"/>
              <a:gd name="connsiteX5" fmla="*/ 12089218 w 12175590"/>
              <a:gd name="connsiteY5" fmla="*/ 2392326 h 5449565"/>
              <a:gd name="connsiteX6" fmla="*/ 12174279 w 12175590"/>
              <a:gd name="connsiteY6" fmla="*/ 2328530 h 5449565"/>
              <a:gd name="connsiteX0" fmla="*/ 12174279 w 12175590"/>
              <a:gd name="connsiteY0" fmla="*/ 2328530 h 5483752"/>
              <a:gd name="connsiteX1" fmla="*/ 12174279 w 12175590"/>
              <a:gd name="connsiteY1" fmla="*/ 5483752 h 5483752"/>
              <a:gd name="connsiteX2" fmla="*/ 13627 w 12175590"/>
              <a:gd name="connsiteY2" fmla="*/ 5449565 h 5483752"/>
              <a:gd name="connsiteX3" fmla="*/ 0 w 12175590"/>
              <a:gd name="connsiteY3" fmla="*/ 0 h 5483752"/>
              <a:gd name="connsiteX4" fmla="*/ 9484242 w 12175590"/>
              <a:gd name="connsiteY4" fmla="*/ 3094075 h 5483752"/>
              <a:gd name="connsiteX5" fmla="*/ 12089218 w 12175590"/>
              <a:gd name="connsiteY5" fmla="*/ 2392326 h 5483752"/>
              <a:gd name="connsiteX6" fmla="*/ 12174279 w 12175590"/>
              <a:gd name="connsiteY6" fmla="*/ 2328530 h 548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5590" h="5483752">
                <a:moveTo>
                  <a:pt x="12174279" y="2328530"/>
                </a:moveTo>
                <a:cubicBezTo>
                  <a:pt x="12169737" y="3368875"/>
                  <a:pt x="12178821" y="4443407"/>
                  <a:pt x="12174279" y="5483752"/>
                </a:cubicBezTo>
                <a:lnTo>
                  <a:pt x="13627" y="5449565"/>
                </a:lnTo>
                <a:cubicBezTo>
                  <a:pt x="13627" y="4031891"/>
                  <a:pt x="0" y="1417674"/>
                  <a:pt x="0" y="0"/>
                </a:cubicBezTo>
                <a:cubicBezTo>
                  <a:pt x="3116168" y="4717993"/>
                  <a:pt x="8358962" y="3161414"/>
                  <a:pt x="9484242" y="3094075"/>
                </a:cubicBezTo>
                <a:cubicBezTo>
                  <a:pt x="10609522" y="3026736"/>
                  <a:pt x="11803911" y="2495108"/>
                  <a:pt x="12089218" y="2392326"/>
                </a:cubicBezTo>
                <a:cubicBezTo>
                  <a:pt x="12158598" y="2357636"/>
                  <a:pt x="12125848" y="2387594"/>
                  <a:pt x="12174279" y="2328530"/>
                </a:cubicBezTo>
                <a:close/>
              </a:path>
            </a:pathLst>
          </a:custGeom>
          <a:gradFill flip="none" rotWithShape="1">
            <a:gsLst>
              <a:gs pos="0">
                <a:srgbClr val="4495D1"/>
              </a:gs>
              <a:gs pos="94000">
                <a:srgbClr val="00467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57527D03-16E1-3320-B18D-98E88531E959}"/>
              </a:ext>
            </a:extLst>
          </p:cNvPr>
          <p:cNvGrpSpPr/>
          <p:nvPr/>
        </p:nvGrpSpPr>
        <p:grpSpPr>
          <a:xfrm rot="12142615">
            <a:off x="-10492" y="5320173"/>
            <a:ext cx="3031153" cy="1451799"/>
            <a:chOff x="-10494" y="5320163"/>
            <a:chExt cx="5394434" cy="2583717"/>
          </a:xfrm>
        </p:grpSpPr>
        <p:sp>
          <p:nvSpPr>
            <p:cNvPr id="8" name="Hexagon 7">
              <a:extLst>
                <a:ext uri="{FF2B5EF4-FFF2-40B4-BE49-F238E27FC236}">
                  <a16:creationId xmlns:a16="http://schemas.microsoft.com/office/drawing/2014/main" id="{1B2768FB-AD63-437B-F41F-4C4E533DB919}"/>
                </a:ext>
              </a:extLst>
            </p:cNvPr>
            <p:cNvSpPr/>
            <p:nvPr/>
          </p:nvSpPr>
          <p:spPr>
            <a:xfrm>
              <a:off x="2613563" y="6490639"/>
              <a:ext cx="649860" cy="560224"/>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9" name="Hexagon 8">
              <a:extLst>
                <a:ext uri="{FF2B5EF4-FFF2-40B4-BE49-F238E27FC236}">
                  <a16:creationId xmlns:a16="http://schemas.microsoft.com/office/drawing/2014/main" id="{5FDD7871-E0AC-E5C7-5D2D-5764D54F91DC}"/>
                </a:ext>
              </a:extLst>
            </p:cNvPr>
            <p:cNvSpPr/>
            <p:nvPr/>
          </p:nvSpPr>
          <p:spPr>
            <a:xfrm>
              <a:off x="3150864" y="5621105"/>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0" name="Hexagon 9">
              <a:extLst>
                <a:ext uri="{FF2B5EF4-FFF2-40B4-BE49-F238E27FC236}">
                  <a16:creationId xmlns:a16="http://schemas.microsoft.com/office/drawing/2014/main" id="{FCCCDDEA-1548-A8C0-57E7-CE4947E03E98}"/>
                </a:ext>
              </a:extLst>
            </p:cNvPr>
            <p:cNvSpPr/>
            <p:nvPr/>
          </p:nvSpPr>
          <p:spPr>
            <a:xfrm>
              <a:off x="3150864" y="619963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1" name="Hexagon 10">
              <a:extLst>
                <a:ext uri="{FF2B5EF4-FFF2-40B4-BE49-F238E27FC236}">
                  <a16:creationId xmlns:a16="http://schemas.microsoft.com/office/drawing/2014/main" id="{74C90587-C15C-0715-C6E2-134B91334ABD}"/>
                </a:ext>
              </a:extLst>
            </p:cNvPr>
            <p:cNvSpPr/>
            <p:nvPr/>
          </p:nvSpPr>
          <p:spPr>
            <a:xfrm>
              <a:off x="2623971" y="5320163"/>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4" name="Hexagon 13">
              <a:extLst>
                <a:ext uri="{FF2B5EF4-FFF2-40B4-BE49-F238E27FC236}">
                  <a16:creationId xmlns:a16="http://schemas.microsoft.com/office/drawing/2014/main" id="{08834429-0AA6-F29F-21B1-802D31A9ADE7}"/>
                </a:ext>
              </a:extLst>
            </p:cNvPr>
            <p:cNvSpPr/>
            <p:nvPr/>
          </p:nvSpPr>
          <p:spPr>
            <a:xfrm>
              <a:off x="2097078" y="619963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5" name="Hexagon 14">
              <a:extLst>
                <a:ext uri="{FF2B5EF4-FFF2-40B4-BE49-F238E27FC236}">
                  <a16:creationId xmlns:a16="http://schemas.microsoft.com/office/drawing/2014/main" id="{566519C6-8A03-46FA-07EA-1E7A9C96C3FC}"/>
                </a:ext>
              </a:extLst>
            </p:cNvPr>
            <p:cNvSpPr/>
            <p:nvPr/>
          </p:nvSpPr>
          <p:spPr>
            <a:xfrm>
              <a:off x="1043292" y="619739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6" name="Hexagon 15">
              <a:extLst>
                <a:ext uri="{FF2B5EF4-FFF2-40B4-BE49-F238E27FC236}">
                  <a16:creationId xmlns:a16="http://schemas.microsoft.com/office/drawing/2014/main" id="{6C28A97A-8FE1-7511-6D18-CF5A50B83956}"/>
                </a:ext>
              </a:extLst>
            </p:cNvPr>
            <p:cNvSpPr/>
            <p:nvPr/>
          </p:nvSpPr>
          <p:spPr>
            <a:xfrm>
              <a:off x="516399" y="6488451"/>
              <a:ext cx="652397" cy="562411"/>
            </a:xfrm>
            <a:prstGeom prst="hexagon">
              <a:avLst/>
            </a:prstGeom>
            <a:solidFill>
              <a:srgbClr val="00467E">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7" name="Hexagon 16">
              <a:extLst>
                <a:ext uri="{FF2B5EF4-FFF2-40B4-BE49-F238E27FC236}">
                  <a16:creationId xmlns:a16="http://schemas.microsoft.com/office/drawing/2014/main" id="{72697D32-98A4-CA53-F5BB-F7065F0C165B}"/>
                </a:ext>
              </a:extLst>
            </p:cNvPr>
            <p:cNvSpPr/>
            <p:nvPr/>
          </p:nvSpPr>
          <p:spPr>
            <a:xfrm>
              <a:off x="-10494" y="677184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8" name="Hexagon 17">
              <a:extLst>
                <a:ext uri="{FF2B5EF4-FFF2-40B4-BE49-F238E27FC236}">
                  <a16:creationId xmlns:a16="http://schemas.microsoft.com/office/drawing/2014/main" id="{3659430A-D4E7-2983-1E4B-729F6AE4E6CF}"/>
                </a:ext>
              </a:extLst>
            </p:cNvPr>
            <p:cNvSpPr/>
            <p:nvPr/>
          </p:nvSpPr>
          <p:spPr>
            <a:xfrm>
              <a:off x="-10494" y="7341469"/>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19" name="Hexagon 18">
              <a:extLst>
                <a:ext uri="{FF2B5EF4-FFF2-40B4-BE49-F238E27FC236}">
                  <a16:creationId xmlns:a16="http://schemas.microsoft.com/office/drawing/2014/main" id="{DC133F93-0342-9EEB-D205-927A6DA968B3}"/>
                </a:ext>
              </a:extLst>
            </p:cNvPr>
            <p:cNvSpPr/>
            <p:nvPr/>
          </p:nvSpPr>
          <p:spPr>
            <a:xfrm>
              <a:off x="1043292" y="6779058"/>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0" name="Hexagon 19">
              <a:extLst>
                <a:ext uri="{FF2B5EF4-FFF2-40B4-BE49-F238E27FC236}">
                  <a16:creationId xmlns:a16="http://schemas.microsoft.com/office/drawing/2014/main" id="{E5B7B225-76F9-1C02-7810-F3D096C16B05}"/>
                </a:ext>
              </a:extLst>
            </p:cNvPr>
            <p:cNvSpPr/>
            <p:nvPr/>
          </p:nvSpPr>
          <p:spPr>
            <a:xfrm>
              <a:off x="1570185" y="5908112"/>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1" name="Hexagon 20">
              <a:extLst>
                <a:ext uri="{FF2B5EF4-FFF2-40B4-BE49-F238E27FC236}">
                  <a16:creationId xmlns:a16="http://schemas.microsoft.com/office/drawing/2014/main" id="{717D82E4-5C23-C7FA-EB35-92D9FCF37E72}"/>
                </a:ext>
              </a:extLst>
            </p:cNvPr>
            <p:cNvSpPr/>
            <p:nvPr/>
          </p:nvSpPr>
          <p:spPr>
            <a:xfrm>
              <a:off x="2623971" y="5902614"/>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2" name="Hexagon 21">
              <a:extLst>
                <a:ext uri="{FF2B5EF4-FFF2-40B4-BE49-F238E27FC236}">
                  <a16:creationId xmlns:a16="http://schemas.microsoft.com/office/drawing/2014/main" id="{6D7FB502-656F-E541-B9D0-0EBA69589418}"/>
                </a:ext>
              </a:extLst>
            </p:cNvPr>
            <p:cNvSpPr/>
            <p:nvPr/>
          </p:nvSpPr>
          <p:spPr>
            <a:xfrm>
              <a:off x="3677757" y="5900645"/>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3" name="Hexagon 22">
              <a:extLst>
                <a:ext uri="{FF2B5EF4-FFF2-40B4-BE49-F238E27FC236}">
                  <a16:creationId xmlns:a16="http://schemas.microsoft.com/office/drawing/2014/main" id="{EEEDBA7D-C7DE-81C1-8AE7-EEFE1E075CA6}"/>
                </a:ext>
              </a:extLst>
            </p:cNvPr>
            <p:cNvSpPr/>
            <p:nvPr/>
          </p:nvSpPr>
          <p:spPr>
            <a:xfrm>
              <a:off x="3677757" y="6479176"/>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4" name="Hexagon 23">
              <a:extLst>
                <a:ext uri="{FF2B5EF4-FFF2-40B4-BE49-F238E27FC236}">
                  <a16:creationId xmlns:a16="http://schemas.microsoft.com/office/drawing/2014/main" id="{6594DAE6-496F-F7B0-F64E-ABD043565F1A}"/>
                </a:ext>
              </a:extLst>
            </p:cNvPr>
            <p:cNvSpPr/>
            <p:nvPr/>
          </p:nvSpPr>
          <p:spPr>
            <a:xfrm>
              <a:off x="4204650" y="6186268"/>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5" name="Hexagon 24">
              <a:extLst>
                <a:ext uri="{FF2B5EF4-FFF2-40B4-BE49-F238E27FC236}">
                  <a16:creationId xmlns:a16="http://schemas.microsoft.com/office/drawing/2014/main" id="{973BA570-B26F-7857-4B3B-872E71565D49}"/>
                </a:ext>
              </a:extLst>
            </p:cNvPr>
            <p:cNvSpPr/>
            <p:nvPr/>
          </p:nvSpPr>
          <p:spPr>
            <a:xfrm>
              <a:off x="4201076" y="6777074"/>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6" name="Hexagon 25">
              <a:extLst>
                <a:ext uri="{FF2B5EF4-FFF2-40B4-BE49-F238E27FC236}">
                  <a16:creationId xmlns:a16="http://schemas.microsoft.com/office/drawing/2014/main" id="{06264E39-E0F7-CA16-E54A-A550107F0E2D}"/>
                </a:ext>
              </a:extLst>
            </p:cNvPr>
            <p:cNvSpPr/>
            <p:nvPr/>
          </p:nvSpPr>
          <p:spPr>
            <a:xfrm>
              <a:off x="4731543" y="5892694"/>
              <a:ext cx="652397" cy="562411"/>
            </a:xfrm>
            <a:prstGeom prst="hexagon">
              <a:avLst/>
            </a:prstGeom>
            <a:solidFill>
              <a:srgbClr val="00467E">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7" name="Hexagon 26">
              <a:extLst>
                <a:ext uri="{FF2B5EF4-FFF2-40B4-BE49-F238E27FC236}">
                  <a16:creationId xmlns:a16="http://schemas.microsoft.com/office/drawing/2014/main" id="{2A5D902B-879B-6F60-51E4-F78F058462DB}"/>
                </a:ext>
              </a:extLst>
            </p:cNvPr>
            <p:cNvSpPr/>
            <p:nvPr/>
          </p:nvSpPr>
          <p:spPr>
            <a:xfrm>
              <a:off x="4731543" y="6471225"/>
              <a:ext cx="652397" cy="562411"/>
            </a:xfrm>
            <a:prstGeom prst="hexagon">
              <a:avLst/>
            </a:prstGeom>
            <a:solidFill>
              <a:srgbClr val="00467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8" name="Hexagon 27">
              <a:extLst>
                <a:ext uri="{FF2B5EF4-FFF2-40B4-BE49-F238E27FC236}">
                  <a16:creationId xmlns:a16="http://schemas.microsoft.com/office/drawing/2014/main" id="{F6E249A0-632E-ABD2-9C22-E781267F11F7}"/>
                </a:ext>
              </a:extLst>
            </p:cNvPr>
            <p:cNvSpPr/>
            <p:nvPr/>
          </p:nvSpPr>
          <p:spPr>
            <a:xfrm>
              <a:off x="1583130" y="7085871"/>
              <a:ext cx="652397" cy="562411"/>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sp>
          <p:nvSpPr>
            <p:cNvPr id="29" name="Hexagon 28">
              <a:extLst>
                <a:ext uri="{FF2B5EF4-FFF2-40B4-BE49-F238E27FC236}">
                  <a16:creationId xmlns:a16="http://schemas.microsoft.com/office/drawing/2014/main" id="{6F7A51D6-18F7-A440-F0CB-72384AEFFC2C}"/>
                </a:ext>
              </a:extLst>
            </p:cNvPr>
            <p:cNvSpPr/>
            <p:nvPr/>
          </p:nvSpPr>
          <p:spPr>
            <a:xfrm>
              <a:off x="503454" y="5888466"/>
              <a:ext cx="652397" cy="562411"/>
            </a:xfrm>
            <a:prstGeom prst="hexagon">
              <a:avLst/>
            </a:prstGeom>
            <a:noFill/>
            <a:ln w="6350">
              <a:solidFill>
                <a:srgbClr val="004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 </a:t>
              </a:r>
            </a:p>
          </p:txBody>
        </p:sp>
      </p:grpSp>
      <p:sp>
        <p:nvSpPr>
          <p:cNvPr id="13" name="TextBox 12">
            <a:extLst>
              <a:ext uri="{FF2B5EF4-FFF2-40B4-BE49-F238E27FC236}">
                <a16:creationId xmlns:a16="http://schemas.microsoft.com/office/drawing/2014/main" id="{6EC25F67-3625-3959-0D9E-90ABA0243FE2}"/>
              </a:ext>
            </a:extLst>
          </p:cNvPr>
          <p:cNvSpPr txBox="1"/>
          <p:nvPr/>
        </p:nvSpPr>
        <p:spPr>
          <a:xfrm>
            <a:off x="409046" y="2191280"/>
            <a:ext cx="10229275" cy="845744"/>
          </a:xfrm>
          <a:prstGeom prst="rect">
            <a:avLst/>
          </a:prstGeom>
          <a:noFill/>
        </p:spPr>
        <p:txBody>
          <a:bodyPr wrap="square">
            <a:spAutoFit/>
          </a:bodyPr>
          <a:lstStyle/>
          <a:p>
            <a:endParaRPr lang="en-CA" dirty="0"/>
          </a:p>
          <a:p>
            <a:pPr marL="285750" indent="-285750">
              <a:lnSpc>
                <a:spcPct val="200000"/>
              </a:lnSpc>
              <a:buFont typeface="Arial" panose="020B0604020202020204" pitchFamily="34" charset="0"/>
              <a:buChar char="•"/>
            </a:pPr>
            <a:r>
              <a:rPr lang="en-CA" dirty="0"/>
              <a:t>https://learn.microsoft.com/en-us/dotnet/architecture/maui/mvvm</a:t>
            </a:r>
          </a:p>
        </p:txBody>
      </p:sp>
    </p:spTree>
    <p:extLst>
      <p:ext uri="{BB962C8B-B14F-4D97-AF65-F5344CB8AC3E}">
        <p14:creationId xmlns:p14="http://schemas.microsoft.com/office/powerpoint/2010/main" val="1266773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DE1F1CBD-FA68-4E89-AB9D-2C48782B52C0}"/>
              </a:ext>
            </a:extLst>
          </p:cNvPr>
          <p:cNvGraphicFramePr>
            <a:graphicFrameLocks noGrp="1"/>
          </p:cNvGraphicFramePr>
          <p:nvPr>
            <p:extLst>
              <p:ext uri="{D42A27DB-BD31-4B8C-83A1-F6EECF244321}">
                <p14:modId xmlns:p14="http://schemas.microsoft.com/office/powerpoint/2010/main" val="2680177807"/>
              </p:ext>
            </p:extLst>
          </p:nvPr>
        </p:nvGraphicFramePr>
        <p:xfrm>
          <a:off x="2121568" y="1702345"/>
          <a:ext cx="9266694" cy="4795735"/>
        </p:xfrm>
        <a:graphic>
          <a:graphicData uri="http://schemas.openxmlformats.org/drawingml/2006/table">
            <a:tbl>
              <a:tblPr firstRow="1" firstCol="1" bandRow="1">
                <a:tableStyleId>{616DA210-FB5B-4158-B5E0-FEB733F419BA}</a:tableStyleId>
              </a:tblPr>
              <a:tblGrid>
                <a:gridCol w="903094">
                  <a:extLst>
                    <a:ext uri="{9D8B030D-6E8A-4147-A177-3AD203B41FA5}">
                      <a16:colId xmlns:a16="http://schemas.microsoft.com/office/drawing/2014/main" val="3288502245"/>
                    </a:ext>
                  </a:extLst>
                </a:gridCol>
                <a:gridCol w="8363600">
                  <a:extLst>
                    <a:ext uri="{9D8B030D-6E8A-4147-A177-3AD203B41FA5}">
                      <a16:colId xmlns:a16="http://schemas.microsoft.com/office/drawing/2014/main" val="2436254938"/>
                    </a:ext>
                  </a:extLst>
                </a:gridCol>
              </a:tblGrid>
              <a:tr h="306295">
                <a:tc>
                  <a:txBody>
                    <a:bodyPr/>
                    <a:lstStyle/>
                    <a:p>
                      <a:pPr algn="ctr">
                        <a:lnSpc>
                          <a:spcPct val="107000"/>
                        </a:lnSpc>
                        <a:spcAft>
                          <a:spcPts val="800"/>
                        </a:spcAft>
                      </a:pPr>
                      <a:r>
                        <a:rPr lang="en-US" sz="1600" kern="100">
                          <a:solidFill>
                            <a:schemeClr val="tx1"/>
                          </a:solidFill>
                          <a:effectLst/>
                        </a:rPr>
                        <a:t>Week</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algn="ctr">
                        <a:lnSpc>
                          <a:spcPct val="107000"/>
                        </a:lnSpc>
                        <a:spcAft>
                          <a:spcPts val="800"/>
                        </a:spcAft>
                      </a:pPr>
                      <a:r>
                        <a:rPr lang="en-US" sz="1600" kern="100">
                          <a:solidFill>
                            <a:schemeClr val="tx1"/>
                          </a:solidFill>
                          <a:effectLst/>
                        </a:rPr>
                        <a:t>Topic</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extLst>
                  <a:ext uri="{0D108BD9-81ED-4DB2-BD59-A6C34878D82A}">
                    <a16:rowId xmlns:a16="http://schemas.microsoft.com/office/drawing/2014/main" val="70807804"/>
                  </a:ext>
                </a:extLst>
              </a:tr>
              <a:tr h="4489440">
                <a:tc>
                  <a:txBody>
                    <a:bodyPr/>
                    <a:lstStyle/>
                    <a:p>
                      <a:pPr algn="ctr">
                        <a:lnSpc>
                          <a:spcPct val="107000"/>
                        </a:lnSpc>
                        <a:spcAft>
                          <a:spcPts val="800"/>
                        </a:spcAft>
                      </a:pPr>
                      <a:r>
                        <a:rPr lang="en-US" sz="1800" kern="100" dirty="0">
                          <a:solidFill>
                            <a:schemeClr val="tx1"/>
                          </a:solidFill>
                          <a:effectLst/>
                        </a:rPr>
                        <a:t>Week 6 </a:t>
                      </a:r>
                      <a:endParaRPr lang="en-CA"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marL="285750" indent="-285750" algn="l">
                        <a:lnSpc>
                          <a:spcPct val="107000"/>
                        </a:lnSpc>
                        <a:spcAft>
                          <a:spcPts val="800"/>
                        </a:spcAft>
                        <a:buFont typeface="Wingdings" panose="05000000000000000000" pitchFamily="2" charset="2"/>
                        <a:buChar char="ü"/>
                      </a:pPr>
                      <a:r>
                        <a:rPr lang="en-CA"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Objective 3: Implement the Model-View-View Model (MVVM) design pattern for data-connected applications.</a:t>
                      </a:r>
                    </a:p>
                    <a:p>
                      <a:pPr marL="285750" indent="-285750" algn="l">
                        <a:lnSpc>
                          <a:spcPct val="107000"/>
                        </a:lnSpc>
                        <a:spcAft>
                          <a:spcPts val="800"/>
                        </a:spcAft>
                        <a:buFont typeface="Wingdings" panose="05000000000000000000" pitchFamily="2" charset="2"/>
                        <a:buChar char="ü"/>
                      </a:pPr>
                      <a:r>
                        <a:rPr lang="en-CA"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3.1: Describe occasionally connected programming and database access. </a:t>
                      </a:r>
                    </a:p>
                    <a:p>
                      <a:pPr marL="285750" indent="-285750" algn="l">
                        <a:lnSpc>
                          <a:spcPct val="107000"/>
                        </a:lnSpc>
                        <a:spcAft>
                          <a:spcPts val="800"/>
                        </a:spcAft>
                        <a:buFont typeface="Wingdings" panose="05000000000000000000" pitchFamily="2" charset="2"/>
                        <a:buChar char="ü"/>
                      </a:pPr>
                      <a:r>
                        <a:rPr lang="en-CA"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3.2: Introduce MVVM application frameworks for attribute-based page and view model discovery. </a:t>
                      </a:r>
                    </a:p>
                    <a:p>
                      <a:pPr marL="0" indent="0" algn="l">
                        <a:lnSpc>
                          <a:spcPct val="107000"/>
                        </a:lnSpc>
                        <a:spcAft>
                          <a:spcPts val="800"/>
                        </a:spcAft>
                        <a:buFont typeface="Wingdings" panose="05000000000000000000" pitchFamily="2" charset="2"/>
                        <a:buNone/>
                      </a:pPr>
                      <a:endParaRPr lang="en-CA"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tc>
                <a:extLst>
                  <a:ext uri="{0D108BD9-81ED-4DB2-BD59-A6C34878D82A}">
                    <a16:rowId xmlns:a16="http://schemas.microsoft.com/office/drawing/2014/main" val="3149515369"/>
                  </a:ext>
                </a:extLst>
              </a:tr>
            </a:tbl>
          </a:graphicData>
        </a:graphic>
      </p:graphicFrame>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876696" y="1896895"/>
            <a:ext cx="1171915" cy="4601565"/>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Rtl" wrap="square" tIns="144000" bIns="756000" rtlCol="0" anchor="ctr">
            <a:noAutofit/>
          </a:bodyPr>
          <a:lstStyle/>
          <a:p>
            <a:pPr algn="ctr"/>
            <a:r>
              <a:rPr lang="en-CA" sz="2800" b="1" i="1">
                <a:solidFill>
                  <a:schemeClr val="bg1"/>
                </a:solidFill>
              </a:rPr>
              <a:t>SUMMERY </a:t>
            </a:r>
          </a:p>
        </p:txBody>
      </p:sp>
    </p:spTree>
    <p:extLst>
      <p:ext uri="{BB962C8B-B14F-4D97-AF65-F5344CB8AC3E}">
        <p14:creationId xmlns:p14="http://schemas.microsoft.com/office/powerpoint/2010/main" val="24054586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358335" y="1912494"/>
            <a:ext cx="10796188" cy="4441413"/>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Top Corners Rounded 13">
            <a:extLst>
              <a:ext uri="{FF2B5EF4-FFF2-40B4-BE49-F238E27FC236}">
                <a16:creationId xmlns:a16="http://schemas.microsoft.com/office/drawing/2014/main" id="{CFAFCB45-57B5-44A8-8612-D46C2D6D23F4}"/>
              </a:ext>
            </a:extLst>
          </p:cNvPr>
          <p:cNvSpPr/>
          <p:nvPr/>
        </p:nvSpPr>
        <p:spPr>
          <a:xfrm>
            <a:off x="605633" y="2782110"/>
            <a:ext cx="10301591" cy="3112851"/>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b="1" kern="100" dirty="0">
                <a:solidFill>
                  <a:schemeClr val="bg1"/>
                </a:solidFill>
              </a:rPr>
              <a:t>Any Questions </a:t>
            </a:r>
            <a:endParaRPr kumimoji="0" lang="en-US" sz="4000" b="1" i="0" u="sng" strike="noStrike" kern="1200" cap="none" spc="0" normalizeH="0" baseline="0" noProof="0" dirty="0">
              <a:ln>
                <a:noFill/>
              </a:ln>
              <a:solidFill>
                <a:schemeClr val="bg1"/>
              </a:solidFill>
              <a:effectLst/>
              <a:uLnTx/>
              <a:uFillTx/>
              <a:latin typeface="Calibri" panose="020F0502020204030204"/>
              <a:ea typeface="+mn-ea"/>
              <a:cs typeface="+mn-cs"/>
            </a:endParaRPr>
          </a:p>
          <a:p>
            <a:pPr algn="ctr"/>
            <a:endParaRPr lang="en-CA" dirty="0"/>
          </a:p>
        </p:txBody>
      </p:sp>
      <p:pic>
        <p:nvPicPr>
          <p:cNvPr id="4" name="Graphic 3" descr="Question mark with solid fill">
            <a:extLst>
              <a:ext uri="{FF2B5EF4-FFF2-40B4-BE49-F238E27FC236}">
                <a16:creationId xmlns:a16="http://schemas.microsoft.com/office/drawing/2014/main" id="{A35C5817-2EC0-42D2-B63E-8D18418509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3864" y="3570049"/>
            <a:ext cx="1297021" cy="1297021"/>
          </a:xfrm>
          <a:prstGeom prst="rect">
            <a:avLst/>
          </a:prstGeom>
        </p:spPr>
      </p:pic>
    </p:spTree>
    <p:extLst>
      <p:ext uri="{BB962C8B-B14F-4D97-AF65-F5344CB8AC3E}">
        <p14:creationId xmlns:p14="http://schemas.microsoft.com/office/powerpoint/2010/main" val="2229084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E5EC9E-D220-45FF-8D81-3CC09990F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494" y="1095049"/>
            <a:ext cx="8145012" cy="4667901"/>
          </a:xfrm>
          <a:prstGeom prst="rect">
            <a:avLst/>
          </a:prstGeom>
        </p:spPr>
      </p:pic>
    </p:spTree>
    <p:extLst>
      <p:ext uri="{BB962C8B-B14F-4D97-AF65-F5344CB8AC3E}">
        <p14:creationId xmlns:p14="http://schemas.microsoft.com/office/powerpoint/2010/main" val="35082675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154BD0B-33B7-F57A-9F93-67156BB40C3A}"/>
              </a:ext>
            </a:extLst>
          </p:cNvPr>
          <p:cNvSpPr/>
          <p:nvPr/>
        </p:nvSpPr>
        <p:spPr>
          <a:xfrm>
            <a:off x="803738" y="1536970"/>
            <a:ext cx="10918091" cy="5048656"/>
          </a:xfrm>
          <a:prstGeom prst="round2Same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DE1F1CBD-FA68-4E89-AB9D-2C48782B52C0}"/>
              </a:ext>
            </a:extLst>
          </p:cNvPr>
          <p:cNvGraphicFramePr>
            <a:graphicFrameLocks noGrp="1"/>
          </p:cNvGraphicFramePr>
          <p:nvPr>
            <p:extLst>
              <p:ext uri="{D42A27DB-BD31-4B8C-83A1-F6EECF244321}">
                <p14:modId xmlns:p14="http://schemas.microsoft.com/office/powerpoint/2010/main" val="1407477593"/>
              </p:ext>
            </p:extLst>
          </p:nvPr>
        </p:nvGraphicFramePr>
        <p:xfrm>
          <a:off x="1172310" y="1703754"/>
          <a:ext cx="9175261" cy="4735957"/>
        </p:xfrm>
        <a:graphic>
          <a:graphicData uri="http://schemas.openxmlformats.org/drawingml/2006/table">
            <a:tbl>
              <a:tblPr firstRow="1" firstCol="1" bandRow="1">
                <a:tableStyleId>{616DA210-FB5B-4158-B5E0-FEB733F419BA}</a:tableStyleId>
              </a:tblPr>
              <a:tblGrid>
                <a:gridCol w="679936">
                  <a:extLst>
                    <a:ext uri="{9D8B030D-6E8A-4147-A177-3AD203B41FA5}">
                      <a16:colId xmlns:a16="http://schemas.microsoft.com/office/drawing/2014/main" val="3288502245"/>
                    </a:ext>
                  </a:extLst>
                </a:gridCol>
                <a:gridCol w="3305908">
                  <a:extLst>
                    <a:ext uri="{9D8B030D-6E8A-4147-A177-3AD203B41FA5}">
                      <a16:colId xmlns:a16="http://schemas.microsoft.com/office/drawing/2014/main" val="2436254938"/>
                    </a:ext>
                  </a:extLst>
                </a:gridCol>
                <a:gridCol w="2379874">
                  <a:extLst>
                    <a:ext uri="{9D8B030D-6E8A-4147-A177-3AD203B41FA5}">
                      <a16:colId xmlns:a16="http://schemas.microsoft.com/office/drawing/2014/main" val="3946626482"/>
                    </a:ext>
                  </a:extLst>
                </a:gridCol>
                <a:gridCol w="2809543">
                  <a:extLst>
                    <a:ext uri="{9D8B030D-6E8A-4147-A177-3AD203B41FA5}">
                      <a16:colId xmlns:a16="http://schemas.microsoft.com/office/drawing/2014/main" val="3915260552"/>
                    </a:ext>
                  </a:extLst>
                </a:gridCol>
              </a:tblGrid>
              <a:tr h="574053">
                <a:tc>
                  <a:txBody>
                    <a:bodyPr/>
                    <a:lstStyle/>
                    <a:p>
                      <a:pPr algn="ctr">
                        <a:lnSpc>
                          <a:spcPct val="107000"/>
                        </a:lnSpc>
                        <a:spcAft>
                          <a:spcPts val="800"/>
                        </a:spcAft>
                      </a:pPr>
                      <a:r>
                        <a:rPr lang="en-US" sz="1600" kern="100">
                          <a:solidFill>
                            <a:schemeClr val="tx1"/>
                          </a:solidFill>
                          <a:effectLst/>
                        </a:rPr>
                        <a:t>Week</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algn="ctr">
                        <a:lnSpc>
                          <a:spcPct val="107000"/>
                        </a:lnSpc>
                        <a:spcAft>
                          <a:spcPts val="800"/>
                        </a:spcAft>
                      </a:pPr>
                      <a:r>
                        <a:rPr lang="en-US" sz="1600" kern="100">
                          <a:solidFill>
                            <a:schemeClr val="tx1"/>
                          </a:solidFill>
                          <a:effectLst/>
                        </a:rPr>
                        <a:t>Topic</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algn="ctr">
                        <a:lnSpc>
                          <a:spcPct val="107000"/>
                        </a:lnSpc>
                        <a:spcAft>
                          <a:spcPts val="800"/>
                        </a:spcAft>
                      </a:pPr>
                      <a:r>
                        <a:rPr lang="en-US" sz="1600" kern="100" dirty="0">
                          <a:solidFill>
                            <a:schemeClr val="tx1"/>
                          </a:solidFill>
                          <a:effectLst/>
                        </a:rPr>
                        <a:t>Assessments and Activities</a:t>
                      </a:r>
                      <a:endParaRPr lang="en-CA"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tc>
                  <a:txBody>
                    <a:bodyPr/>
                    <a:lstStyle/>
                    <a:p>
                      <a:pPr algn="ctr">
                        <a:lnSpc>
                          <a:spcPct val="107000"/>
                        </a:lnSpc>
                        <a:spcAft>
                          <a:spcPts val="800"/>
                        </a:spcAft>
                      </a:pPr>
                      <a:r>
                        <a:rPr lang="en-US" sz="1600" kern="100">
                          <a:solidFill>
                            <a:schemeClr val="tx1"/>
                          </a:solidFill>
                          <a:effectLst/>
                        </a:rPr>
                        <a:t>Learning Objectives</a:t>
                      </a:r>
                      <a:endParaRPr lang="en-CA"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888" marR="65888" marT="0" marB="0" anchor="ctr"/>
                </a:tc>
                <a:extLst>
                  <a:ext uri="{0D108BD9-81ED-4DB2-BD59-A6C34878D82A}">
                    <a16:rowId xmlns:a16="http://schemas.microsoft.com/office/drawing/2014/main" val="70807804"/>
                  </a:ext>
                </a:extLst>
              </a:tr>
              <a:tr h="4161904">
                <a:tc>
                  <a:txBody>
                    <a:bodyPr/>
                    <a:lstStyle/>
                    <a:p>
                      <a:pPr>
                        <a:lnSpc>
                          <a:spcPct val="107000"/>
                        </a:lnSpc>
                        <a:spcAft>
                          <a:spcPts val="800"/>
                        </a:spcAft>
                      </a:pPr>
                      <a:r>
                        <a:rPr lang="en-US" sz="1800" b="1">
                          <a:solidFill>
                            <a:srgbClr val="000000"/>
                          </a:solidFill>
                          <a:effectLst/>
                          <a:latin typeface="+mn-lt"/>
                          <a:ea typeface="Times New Roman" panose="02020603050405020304" pitchFamily="18" charset="0"/>
                          <a:cs typeface="Times New Roman" panose="02020603050405020304" pitchFamily="18" charset="0"/>
                        </a:rPr>
                        <a:t>Week 6 </a:t>
                      </a:r>
                      <a:endParaRPr lang="en-CA" sz="180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800" b="1" dirty="0">
                          <a:effectLst/>
                          <a:latin typeface="+mn-lt"/>
                          <a:ea typeface="Times New Roman" panose="02020603050405020304" pitchFamily="18" charset="0"/>
                          <a:cs typeface="Times New Roman" panose="02020603050405020304" pitchFamily="18" charset="0"/>
                        </a:rPr>
                        <a:t>MVVM Design Pattern Implementation</a:t>
                      </a:r>
                      <a:endParaRPr lang="en-CA" sz="18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dirty="0">
                          <a:effectLst/>
                          <a:latin typeface="+mn-lt"/>
                          <a:ea typeface="Times New Roman" panose="02020603050405020304" pitchFamily="18" charset="0"/>
                          <a:cs typeface="Times New Roman" panose="02020603050405020304" pitchFamily="18" charset="0"/>
                        </a:rPr>
                        <a:t>Building on MVVM, this week focuses on advanced topics in MVVM implementation.</a:t>
                      </a:r>
                      <a:endParaRPr lang="en-CA" sz="1800" dirty="0">
                        <a:effectLst/>
                        <a:latin typeface="+mn-l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CA" sz="1800" dirty="0">
                          <a:effectLst/>
                          <a:latin typeface="+mn-lt"/>
                          <a:ea typeface="Times New Roman" panose="02020603050405020304" pitchFamily="18" charset="0"/>
                          <a:cs typeface="Times New Roman" panose="02020603050405020304" pitchFamily="18" charset="0"/>
                        </a:rPr>
                        <a:t>Data synchronization, database access, and occasionally connected programming.</a:t>
                      </a:r>
                      <a:endParaRPr lang="en-CA"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800" dirty="0">
                          <a:solidFill>
                            <a:srgbClr val="000000"/>
                          </a:solidFill>
                          <a:effectLst/>
                          <a:latin typeface="+mn-lt"/>
                          <a:ea typeface="Times New Roman" panose="02020603050405020304" pitchFamily="18" charset="0"/>
                          <a:cs typeface="Times New Roman" panose="02020603050405020304" pitchFamily="18" charset="0"/>
                        </a:rPr>
                        <a:t>Lecture and Discussions</a:t>
                      </a:r>
                      <a:endParaRPr lang="en-CA" sz="1800" dirty="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CA" sz="1800" b="1" dirty="0">
                          <a:solidFill>
                            <a:srgbClr val="FF0000"/>
                          </a:solidFill>
                          <a:effectLst/>
                          <a:latin typeface="+mn-lt"/>
                          <a:ea typeface="Times New Roman" panose="02020603050405020304" pitchFamily="18" charset="0"/>
                          <a:cs typeface="Times New Roman" panose="02020603050405020304" pitchFamily="18" charset="0"/>
                        </a:rPr>
                        <a:t> </a:t>
                      </a:r>
                      <a:endParaRPr lang="en-CA" sz="1800" dirty="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CA" sz="1800" b="1" dirty="0">
                          <a:solidFill>
                            <a:srgbClr val="FF0000"/>
                          </a:solidFill>
                          <a:effectLst/>
                          <a:latin typeface="+mn-lt"/>
                          <a:ea typeface="Times New Roman" panose="02020603050405020304" pitchFamily="18" charset="0"/>
                          <a:cs typeface="Times New Roman" panose="02020603050405020304" pitchFamily="18" charset="0"/>
                        </a:rPr>
                        <a:t>                                                </a:t>
                      </a:r>
                      <a:endParaRPr lang="en-CA" sz="1800" dirty="0">
                        <a:effectLst/>
                        <a:latin typeface="+mn-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800" b="1" dirty="0">
                          <a:effectLst/>
                          <a:latin typeface="+mn-lt"/>
                          <a:ea typeface="Times New Roman" panose="02020603050405020304" pitchFamily="18" charset="0"/>
                          <a:cs typeface="Times New Roman" panose="02020603050405020304" pitchFamily="18" charset="0"/>
                        </a:rPr>
                        <a:t>Objective 3: Implement the Model-View-</a:t>
                      </a:r>
                      <a:r>
                        <a:rPr lang="en-CA" sz="1800" b="1" dirty="0" err="1">
                          <a:effectLst/>
                          <a:latin typeface="+mn-lt"/>
                          <a:ea typeface="Times New Roman" panose="02020603050405020304" pitchFamily="18" charset="0"/>
                          <a:cs typeface="Times New Roman" panose="02020603050405020304" pitchFamily="18" charset="0"/>
                        </a:rPr>
                        <a:t>ViewModel</a:t>
                      </a:r>
                      <a:r>
                        <a:rPr lang="en-CA" sz="1800" b="1" dirty="0">
                          <a:effectLst/>
                          <a:latin typeface="+mn-lt"/>
                          <a:ea typeface="Times New Roman" panose="02020603050405020304" pitchFamily="18" charset="0"/>
                          <a:cs typeface="Times New Roman" panose="02020603050405020304" pitchFamily="18" charset="0"/>
                        </a:rPr>
                        <a:t> (MVVM) design pattern for data connected applications.</a:t>
                      </a:r>
                      <a:endParaRPr lang="en-CA" sz="1800" dirty="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CA" sz="1800" b="1" dirty="0">
                          <a:effectLst/>
                          <a:latin typeface="+mn-lt"/>
                          <a:ea typeface="Times New Roman" panose="02020603050405020304" pitchFamily="18" charset="0"/>
                          <a:cs typeface="Times New Roman" panose="02020603050405020304" pitchFamily="18" charset="0"/>
                        </a:rPr>
                        <a:t>3.3:</a:t>
                      </a:r>
                      <a:r>
                        <a:rPr lang="en-CA" sz="1800" dirty="0">
                          <a:effectLst/>
                          <a:latin typeface="+mn-lt"/>
                          <a:ea typeface="Times New Roman" panose="02020603050405020304" pitchFamily="18" charset="0"/>
                          <a:cs typeface="Times New Roman" panose="02020603050405020304" pitchFamily="18" charset="0"/>
                        </a:rPr>
                        <a:t> Teach algorithms for manipulating databases using data objects.</a:t>
                      </a:r>
                      <a:endParaRPr lang="en-CA" sz="1800" dirty="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CA" sz="1800" b="1" dirty="0">
                          <a:effectLst/>
                          <a:latin typeface="+mn-lt"/>
                          <a:ea typeface="Times New Roman" panose="02020603050405020304" pitchFamily="18" charset="0"/>
                          <a:cs typeface="Times New Roman" panose="02020603050405020304" pitchFamily="18" charset="0"/>
                        </a:rPr>
                        <a:t> 3.4:</a:t>
                      </a:r>
                      <a:r>
                        <a:rPr lang="en-CA" sz="1800" dirty="0">
                          <a:effectLst/>
                          <a:latin typeface="+mn-lt"/>
                          <a:ea typeface="Times New Roman" panose="02020603050405020304" pitchFamily="18" charset="0"/>
                          <a:cs typeface="Times New Roman" panose="02020603050405020304" pitchFamily="18" charset="0"/>
                        </a:rPr>
                        <a:t> Explain data synchronization between local and Cloud-based data stores.</a:t>
                      </a:r>
                      <a:endParaRPr lang="en-CA" sz="1800" dirty="0">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CA" sz="1800" dirty="0">
                          <a:effectLst/>
                          <a:latin typeface="+mn-lt"/>
                          <a:ea typeface="Times New Roman" panose="02020603050405020304" pitchFamily="18" charset="0"/>
                          <a:cs typeface="Times New Roman" panose="02020603050405020304" pitchFamily="18" charset="0"/>
                        </a:rPr>
                        <a:t> </a:t>
                      </a:r>
                      <a:endParaRPr lang="en-CA" sz="1800" dirty="0">
                        <a:effectLst/>
                        <a:latin typeface="+mn-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49515369"/>
                  </a:ext>
                </a:extLst>
              </a:tr>
            </a:tbl>
          </a:graphicData>
        </a:graphic>
      </p:graphicFrame>
      <p:sp useBgFill="1">
        <p:nvSpPr>
          <p:cNvPr id="16" name="Rectangle: Top Corners Rounded 15">
            <a:extLst>
              <a:ext uri="{FF2B5EF4-FFF2-40B4-BE49-F238E27FC236}">
                <a16:creationId xmlns:a16="http://schemas.microsoft.com/office/drawing/2014/main" id="{615E790F-8A3F-41F5-A373-3C261A2FA4D2}"/>
              </a:ext>
            </a:extLst>
          </p:cNvPr>
          <p:cNvSpPr/>
          <p:nvPr/>
        </p:nvSpPr>
        <p:spPr>
          <a:xfrm>
            <a:off x="10404621" y="1838146"/>
            <a:ext cx="1171915" cy="4601565"/>
          </a:xfrm>
          <a:prstGeom prst="round2SameRect">
            <a:avLst/>
          </a:prstGeom>
          <a:ln w="0" cap="sq">
            <a:solidFill>
              <a:schemeClr val="accent4">
                <a:alpha val="97000"/>
              </a:schemeClr>
            </a:solidFill>
            <a:round/>
          </a:ln>
          <a:effectLst>
            <a:softEdge rad="0"/>
          </a:effectLst>
          <a:scene3d>
            <a:camera prst="orthographicFront"/>
            <a:lightRig rig="threePt" dir="t"/>
          </a:scene3d>
          <a:sp3d prstMaterial="matte">
            <a:bevelT w="615950" h="469900" prst="coolSlant"/>
          </a:sp3d>
        </p:spPr>
        <p:style>
          <a:lnRef idx="2">
            <a:schemeClr val="accent1">
              <a:shade val="50000"/>
            </a:schemeClr>
          </a:lnRef>
          <a:fillRef idx="1">
            <a:schemeClr val="accent1"/>
          </a:fillRef>
          <a:effectRef idx="0">
            <a:schemeClr val="accent1"/>
          </a:effectRef>
          <a:fontRef idx="minor">
            <a:schemeClr val="lt1"/>
          </a:fontRef>
        </p:style>
        <p:txBody>
          <a:bodyPr vert="wordArtVertRtl" wrap="square" tIns="144000" bIns="756000" rtlCol="0" anchor="ctr">
            <a:noAutofit/>
          </a:bodyPr>
          <a:lstStyle/>
          <a:p>
            <a:pPr algn="ctr"/>
            <a:r>
              <a:rPr lang="en-CA" sz="2800" b="1" i="1" dirty="0">
                <a:solidFill>
                  <a:schemeClr val="bg1"/>
                </a:solidFill>
              </a:rPr>
              <a:t>NEXT</a:t>
            </a:r>
          </a:p>
        </p:txBody>
      </p:sp>
    </p:spTree>
    <p:extLst>
      <p:ext uri="{BB962C8B-B14F-4D97-AF65-F5344CB8AC3E}">
        <p14:creationId xmlns:p14="http://schemas.microsoft.com/office/powerpoint/2010/main" val="4251547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B0EC05-6926-4458-B8BD-1E19A97B7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110" y="0"/>
            <a:ext cx="11749548" cy="6858000"/>
          </a:xfrm>
          <a:prstGeom prst="rect">
            <a:avLst/>
          </a:prstGeom>
        </p:spPr>
      </p:pic>
    </p:spTree>
    <p:extLst>
      <p:ext uri="{BB962C8B-B14F-4D97-AF65-F5344CB8AC3E}">
        <p14:creationId xmlns:p14="http://schemas.microsoft.com/office/powerpoint/2010/main" val="29037095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a1ea8b9-a9a0-4b03-817f-345e58a8e405">
      <UserInfo>
        <DisplayName>Shallen Chen</DisplayName>
        <AccountId>18</AccountId>
        <AccountType/>
      </UserInfo>
      <UserInfo>
        <DisplayName>Zian (Zach) Chi</DisplayName>
        <AccountId>1087</AccountId>
        <AccountType/>
      </UserInfo>
      <UserInfo>
        <DisplayName>Brian John Hu</DisplayName>
        <AccountId>150</AccountId>
        <AccountType/>
      </UserInfo>
      <UserInfo>
        <DisplayName>Ganesh Subramanian</DisplayName>
        <AccountId>111</AccountId>
        <AccountType/>
      </UserInfo>
      <UserInfo>
        <DisplayName>Ranjot Singh</DisplayName>
        <AccountId>859</AccountId>
        <AccountType/>
      </UserInfo>
      <UserInfo>
        <DisplayName>Rajneesh Mahajan</DisplayName>
        <AccountId>168</AccountId>
        <AccountType/>
      </UserInfo>
    </SharedWithUsers>
    <lcf76f155ced4ddcb4097134ff3c332f xmlns="493cd61a-4840-4d00-bd85-f972c776fc20">
      <Terms xmlns="http://schemas.microsoft.com/office/infopath/2007/PartnerControls"/>
    </lcf76f155ced4ddcb4097134ff3c332f>
    <TaxCatchAll xmlns="fa1ea8b9-a9a0-4b03-817f-345e58a8e405" xsi:nil="true"/>
    <_Flow_SignoffStatus xmlns="493cd61a-4840-4d00-bd85-f972c776fc20" xsi:nil="true"/>
    <MediaLengthInSeconds xmlns="493cd61a-4840-4d00-bd85-f972c776fc2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F9542DCC6DFAF40A024F4CEDDC6373F" ma:contentTypeVersion="15" ma:contentTypeDescription="Create a new document." ma:contentTypeScope="" ma:versionID="70e4e19e87861400558424b968072908">
  <xsd:schema xmlns:xsd="http://www.w3.org/2001/XMLSchema" xmlns:xs="http://www.w3.org/2001/XMLSchema" xmlns:p="http://schemas.microsoft.com/office/2006/metadata/properties" xmlns:ns2="fa1ea8b9-a9a0-4b03-817f-345e58a8e405" xmlns:ns3="493cd61a-4840-4d00-bd85-f972c776fc20" targetNamespace="http://schemas.microsoft.com/office/2006/metadata/properties" ma:root="true" ma:fieldsID="ed9238ef87c3813595a678a4c603aa47" ns2:_="" ns3:_="">
    <xsd:import namespace="fa1ea8b9-a9a0-4b03-817f-345e58a8e405"/>
    <xsd:import namespace="493cd61a-4840-4d00-bd85-f972c776fc2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_Flow_SignoffStatu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1ea8b9-a9a0-4b03-817f-345e58a8e40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c9a76ac-e40d-4aa7-a838-79cdee9a6c06}" ma:internalName="TaxCatchAll" ma:showField="CatchAllData" ma:web="fa1ea8b9-a9a0-4b03-817f-345e58a8e40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93cd61a-4840-4d00-bd85-f972c776fc2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c95d3fb-baf3-48f9-acdd-2801d4749b3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Flow_SignoffStatus" ma:index="20" nillable="true" ma:displayName="Sign-off status" ma:internalName="Sign_x002d_off_x0020_status">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6B75B2-16FF-4765-9859-FDCFE4AAD634}">
  <ds:schemaRefs>
    <ds:schemaRef ds:uri="3d78a3b2-5cbd-4c25-a41b-d0ceeb5b52e8"/>
    <ds:schemaRef ds:uri="92c6c90a-2042-4852-a79b-94ece10f712a"/>
    <ds:schemaRef ds:uri="9a08ad2e-4711-414f-b460-7a7925b01afb"/>
    <ds:schemaRef ds:uri="9b06400e-b300-434b-8d9c-bcc1943f44e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a1ea8b9-a9a0-4b03-817f-345e58a8e405"/>
    <ds:schemaRef ds:uri="493cd61a-4840-4d00-bd85-f972c776fc20"/>
  </ds:schemaRefs>
</ds:datastoreItem>
</file>

<file path=customXml/itemProps2.xml><?xml version="1.0" encoding="utf-8"?>
<ds:datastoreItem xmlns:ds="http://schemas.openxmlformats.org/officeDocument/2006/customXml" ds:itemID="{AA626AED-BF34-4E10-BEB2-78DDD4D296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1ea8b9-a9a0-4b03-817f-345e58a8e405"/>
    <ds:schemaRef ds:uri="493cd61a-4840-4d00-bd85-f972c776fc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89E39A-312A-4407-A005-7295836B6C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293</TotalTime>
  <Words>974</Words>
  <Application>Microsoft Office PowerPoint</Application>
  <PresentationFormat>Widescreen</PresentationFormat>
  <Paragraphs>195</Paragraphs>
  <Slides>80</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80</vt:i4>
      </vt:variant>
    </vt:vector>
  </HeadingPairs>
  <TitlesOfParts>
    <vt:vector size="90" baseType="lpstr">
      <vt:lpstr>-apple-system</vt:lpstr>
      <vt:lpstr>Arial</vt:lpstr>
      <vt:lpstr>Calibri</vt:lpstr>
      <vt:lpstr>Calibri Light</vt:lpstr>
      <vt:lpstr>Open Sans</vt:lpstr>
      <vt:lpstr>Symbol</vt:lpstr>
      <vt:lpstr>TradeGothic LT</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  all IP as YES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Kerdar</dc:creator>
  <cp:lastModifiedBy>Indra Banerjee</cp:lastModifiedBy>
  <cp:revision>16</cp:revision>
  <dcterms:created xsi:type="dcterms:W3CDTF">2022-03-29T15:55:32Z</dcterms:created>
  <dcterms:modified xsi:type="dcterms:W3CDTF">2025-02-03T01:58:36Z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0x0101003F9542DCC6DFAF40A024F4CEDDC6373F</vt:lpwstr>
  </property>
  <property fmtid="{D5CDD505-2E9C-101B-9397-08002B2CF9AE}" pid="3" name="MediaServiceImageTags">
    <vt:lpwstr/>
  </property>
  <property fmtid="{D5CDD505-2E9C-101B-9397-08002B2CF9AE}" pid="4" name="Order">
    <vt:r8>10162400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